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CCFFCC"/>
    <a:srgbClr val="C9FFC9"/>
    <a:srgbClr val="A3FFA3"/>
    <a:srgbClr val="99FF99"/>
    <a:srgbClr val="000099"/>
    <a:srgbClr val="225E2C"/>
    <a:srgbClr val="0099FF"/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279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7151FFD7-C75E-4F06-8DD5-53748FD50A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50349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03425" y="744538"/>
            <a:ext cx="27924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FCE59824-FB7D-456C-9E87-0B062238ED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28952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8330590C-EE07-43C7-B05B-46E21D119078}" type="slidenum">
              <a:rPr lang="en-US" altLang="ja-JP" smtClean="0"/>
              <a:pPr eaLnBrk="1" hangingPunct="1"/>
              <a:t>1</a:t>
            </a:fld>
            <a:endParaRPr lang="en-US" altLang="ja-JP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28700" y="2743200"/>
            <a:ext cx="4800600" cy="1828800"/>
          </a:xfrm>
        </p:spPr>
        <p:txBody>
          <a:bodyPr/>
          <a:lstStyle>
            <a:lvl1pPr algn="ctr">
              <a:defRPr sz="26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4876800"/>
            <a:ext cx="4800600" cy="1117600"/>
          </a:xfrm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426B6-A410-4F9F-87C8-E8EA58CFD7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1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D0C0B-5EE1-4E7D-8F7E-6234CD4D65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1728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609600"/>
            <a:ext cx="1543050" cy="7518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609600"/>
            <a:ext cx="4476750" cy="7518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334DD-51B2-4ECD-A630-80B06F53B2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2453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23DD7-25CA-4EE3-A40B-8244D48F7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1558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CEFEC-7A1D-4506-9E0F-0FFC6EDB99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7197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71500" y="1422400"/>
            <a:ext cx="2895600" cy="670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19500" y="1422400"/>
            <a:ext cx="2895600" cy="670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E8BBF-05EA-46A6-8FB2-F12385CC4F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342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2CB9-A959-4AE4-8D32-1A1B75A3C6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8273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CD007-C1CA-4850-A39E-0F34B88293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0324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25187-06AA-4CB8-9C91-2ED9C56F29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296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B564A-DEB9-4169-95F9-DB2891E374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407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05825-D18A-45C7-BC19-BB53DFF4589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3898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609600"/>
            <a:ext cx="6172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1422400"/>
            <a:ext cx="594360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829300" y="8674100"/>
            <a:ext cx="9715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9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14450" y="8674100"/>
            <a:ext cx="42862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defRPr sz="9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50" y="8670925"/>
            <a:ext cx="8572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800"/>
            </a:lvl1pPr>
          </a:lstStyle>
          <a:p>
            <a:pPr>
              <a:defRPr/>
            </a:pPr>
            <a:fld id="{95590ABA-810A-45C5-B5F6-7849BCF735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rgbClr val="004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rgbClr val="004080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rgbClr val="004080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rgbClr val="004080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rgbClr val="004080"/>
          </a:solidFill>
          <a:latin typeface="Arial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200">
          <a:solidFill>
            <a:srgbClr val="004080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200">
          <a:solidFill>
            <a:srgbClr val="004080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200">
          <a:solidFill>
            <a:srgbClr val="004080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200">
          <a:solidFill>
            <a:srgbClr val="004080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80082" y="2843808"/>
            <a:ext cx="5329238" cy="86518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endParaRPr lang="en-US" altLang="ja-JP" sz="2000" dirty="0"/>
          </a:p>
          <a:p>
            <a:pPr algn="l" eaLnBrk="1" hangingPunct="1">
              <a:lnSpc>
                <a:spcPct val="80000"/>
              </a:lnSpc>
            </a:pPr>
            <a:r>
              <a:rPr lang="ja-JP" altLang="en-US" sz="1900" b="1" dirty="0"/>
              <a:t>会場： リーガロイヤルホテル新居浜</a:t>
            </a:r>
            <a:r>
              <a:rPr lang="ja-JP" altLang="en-US" sz="2000" b="1" dirty="0"/>
              <a:t>　</a:t>
            </a:r>
          </a:p>
          <a:p>
            <a:pPr algn="l" eaLnBrk="1" hangingPunct="1">
              <a:lnSpc>
                <a:spcPct val="80000"/>
              </a:lnSpc>
            </a:pPr>
            <a:r>
              <a:rPr lang="ja-JP" altLang="en-US" sz="2000" b="1" dirty="0"/>
              <a:t>　　　　　　　　　　</a:t>
            </a:r>
            <a:r>
              <a:rPr lang="ja-JP" altLang="en-US" b="1" dirty="0"/>
              <a:t>新居浜市前田町</a:t>
            </a:r>
            <a:r>
              <a:rPr lang="en-US" altLang="ja-JP" b="1" dirty="0"/>
              <a:t>6-9</a:t>
            </a:r>
            <a:r>
              <a:rPr lang="ja-JP" altLang="en-US" b="1" dirty="0"/>
              <a:t>　　</a:t>
            </a:r>
            <a:r>
              <a:rPr lang="en-US" altLang="ja-JP" b="1" dirty="0"/>
              <a:t>Tel</a:t>
            </a:r>
            <a:r>
              <a:rPr lang="ja-JP" altLang="en-US" b="1" dirty="0"/>
              <a:t>：</a:t>
            </a:r>
            <a:r>
              <a:rPr lang="en-US" altLang="ja-JP" b="1" dirty="0"/>
              <a:t>0897-37-1121</a:t>
            </a:r>
          </a:p>
          <a:p>
            <a:pPr eaLnBrk="1" hangingPunct="1">
              <a:lnSpc>
                <a:spcPct val="80000"/>
              </a:lnSpc>
            </a:pPr>
            <a:endParaRPr lang="en-US" altLang="ja-JP" sz="2000" b="1" dirty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023" y="862662"/>
            <a:ext cx="6695954" cy="792162"/>
          </a:xfrm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fontAlgn="t" hangingPunct="1"/>
            <a:r>
              <a:rPr lang="ja-JP" altLang="en-US" sz="2400" b="1" dirty="0">
                <a:solidFill>
                  <a:srgbClr val="710F24"/>
                </a:solidFill>
              </a:rPr>
              <a:t>令和元年度 愛媛県東予地区病院指導医セミナー</a:t>
            </a: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980529" y="2531095"/>
            <a:ext cx="5184775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900" b="1" dirty="0">
                <a:solidFill>
                  <a:schemeClr val="tx2"/>
                </a:solidFill>
              </a:rPr>
              <a:t>日時：</a:t>
            </a:r>
            <a:r>
              <a:rPr lang="en-US" altLang="ja-JP" sz="1900" b="1" dirty="0">
                <a:solidFill>
                  <a:schemeClr val="tx2"/>
                </a:solidFill>
              </a:rPr>
              <a:t>2020</a:t>
            </a:r>
            <a:r>
              <a:rPr lang="ja-JP" altLang="en-US" sz="1900" b="1" dirty="0">
                <a:solidFill>
                  <a:schemeClr val="tx2"/>
                </a:solidFill>
              </a:rPr>
              <a:t>年</a:t>
            </a:r>
            <a:r>
              <a:rPr lang="en-US" altLang="ja-JP" sz="1900" b="1" dirty="0">
                <a:solidFill>
                  <a:schemeClr val="tx2"/>
                </a:solidFill>
              </a:rPr>
              <a:t>2</a:t>
            </a:r>
            <a:r>
              <a:rPr lang="ja-JP" altLang="en-US" sz="1900" b="1" dirty="0">
                <a:solidFill>
                  <a:schemeClr val="tx2"/>
                </a:solidFill>
              </a:rPr>
              <a:t>月</a:t>
            </a:r>
            <a:r>
              <a:rPr lang="en-US" altLang="ja-JP" sz="1900" b="1" dirty="0">
                <a:solidFill>
                  <a:schemeClr val="tx2"/>
                </a:solidFill>
              </a:rPr>
              <a:t>21</a:t>
            </a:r>
            <a:r>
              <a:rPr lang="ja-JP" altLang="en-US" sz="1900" b="1" dirty="0">
                <a:solidFill>
                  <a:schemeClr val="tx2"/>
                </a:solidFill>
              </a:rPr>
              <a:t>日（金）　</a:t>
            </a:r>
            <a:r>
              <a:rPr lang="en-US" altLang="ja-JP" sz="1900" b="1" dirty="0">
                <a:solidFill>
                  <a:schemeClr val="tx2"/>
                </a:solidFill>
              </a:rPr>
              <a:t>19</a:t>
            </a:r>
            <a:r>
              <a:rPr lang="ja-JP" altLang="en-US" sz="1900" b="1" dirty="0">
                <a:solidFill>
                  <a:schemeClr val="tx2"/>
                </a:solidFill>
              </a:rPr>
              <a:t>：</a:t>
            </a:r>
            <a:r>
              <a:rPr lang="en-US" altLang="ja-JP" sz="1900" b="1" dirty="0">
                <a:solidFill>
                  <a:schemeClr val="tx2"/>
                </a:solidFill>
              </a:rPr>
              <a:t>00</a:t>
            </a:r>
            <a:r>
              <a:rPr lang="ja-JP" altLang="en-US" sz="1900" b="1" dirty="0">
                <a:solidFill>
                  <a:schemeClr val="tx2"/>
                </a:solidFill>
              </a:rPr>
              <a:t>～</a:t>
            </a:r>
            <a:r>
              <a:rPr lang="en-US" altLang="ja-JP" sz="1900" b="1" dirty="0">
                <a:solidFill>
                  <a:schemeClr val="tx2"/>
                </a:solidFill>
              </a:rPr>
              <a:t>21</a:t>
            </a:r>
            <a:r>
              <a:rPr lang="ja-JP" altLang="en-US" sz="1900" b="1" dirty="0">
                <a:solidFill>
                  <a:schemeClr val="tx2"/>
                </a:solidFill>
              </a:rPr>
              <a:t>：</a:t>
            </a:r>
            <a:r>
              <a:rPr lang="en-US" altLang="ja-JP" sz="1900" b="1" dirty="0">
                <a:solidFill>
                  <a:schemeClr val="tx2"/>
                </a:solidFill>
              </a:rPr>
              <a:t>00</a:t>
            </a:r>
          </a:p>
        </p:txBody>
      </p:sp>
      <p:sp>
        <p:nvSpPr>
          <p:cNvPr id="3077" name="Line 6"/>
          <p:cNvSpPr>
            <a:spLocks noChangeShapeType="1"/>
          </p:cNvSpPr>
          <p:nvPr/>
        </p:nvSpPr>
        <p:spPr bwMode="auto">
          <a:xfrm>
            <a:off x="115888" y="1547813"/>
            <a:ext cx="6481762" cy="0"/>
          </a:xfrm>
          <a:prstGeom prst="line">
            <a:avLst/>
          </a:prstGeom>
          <a:noFill/>
          <a:ln w="76200" cmpd="tri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115888" y="255698"/>
            <a:ext cx="447813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400" dirty="0"/>
              <a:t>主催：愛媛大学医学部附属病院 地域医療支援センター</a:t>
            </a:r>
          </a:p>
        </p:txBody>
      </p:sp>
      <p:sp>
        <p:nvSpPr>
          <p:cNvPr id="3079" name="Text Box 10" descr="ひな形"/>
          <p:cNvSpPr txBox="1">
            <a:spLocks noChangeArrowheads="1"/>
          </p:cNvSpPr>
          <p:nvPr/>
        </p:nvSpPr>
        <p:spPr bwMode="auto">
          <a:xfrm>
            <a:off x="1772233" y="6722682"/>
            <a:ext cx="4246675" cy="46166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dirty="0">
                <a:solidFill>
                  <a:srgbClr val="000099"/>
                </a:solidFill>
              </a:rPr>
              <a:t>＊ セミナーでは、お飲み物とサンドイッチをご用意いたします。</a:t>
            </a:r>
          </a:p>
          <a:p>
            <a:pPr eaLnBrk="1" hangingPunct="1"/>
            <a:r>
              <a:rPr lang="ja-JP" altLang="en-US" dirty="0">
                <a:solidFill>
                  <a:srgbClr val="000099"/>
                </a:solidFill>
              </a:rPr>
              <a:t>　　お一人様</a:t>
            </a:r>
            <a:r>
              <a:rPr lang="en-US" altLang="ja-JP" dirty="0">
                <a:solidFill>
                  <a:srgbClr val="000099"/>
                </a:solidFill>
              </a:rPr>
              <a:t>1,000</a:t>
            </a:r>
            <a:r>
              <a:rPr lang="ja-JP" altLang="en-US" dirty="0">
                <a:solidFill>
                  <a:srgbClr val="000099"/>
                </a:solidFill>
              </a:rPr>
              <a:t>円を受付にて申し受けさせていただきます。</a:t>
            </a:r>
          </a:p>
        </p:txBody>
      </p:sp>
      <p:sp>
        <p:nvSpPr>
          <p:cNvPr id="3080" name="Text Box 11"/>
          <p:cNvSpPr txBox="1">
            <a:spLocks noChangeArrowheads="1"/>
          </p:cNvSpPr>
          <p:nvPr/>
        </p:nvSpPr>
        <p:spPr bwMode="auto">
          <a:xfrm>
            <a:off x="931199" y="3604229"/>
            <a:ext cx="5041900" cy="2796571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/>
        </p:spPr>
        <p:txBody>
          <a:bodyPr/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1400" b="1" dirty="0"/>
              <a:t>【</a:t>
            </a:r>
            <a:r>
              <a:rPr lang="ja-JP" altLang="en-US" sz="1400" b="1" dirty="0"/>
              <a:t>プログラム</a:t>
            </a:r>
            <a:r>
              <a:rPr lang="en-US" altLang="ja-JP" sz="1400" b="1" dirty="0"/>
              <a:t>】</a:t>
            </a:r>
          </a:p>
          <a:p>
            <a:pPr eaLnBrk="1" hangingPunct="1"/>
            <a:r>
              <a:rPr lang="ja-JP" altLang="en-US" b="1" dirty="0"/>
              <a:t>　　・</a:t>
            </a:r>
            <a:r>
              <a:rPr lang="ja-JP" altLang="en-US" sz="1300" b="1" dirty="0"/>
              <a:t>開会挨拶</a:t>
            </a:r>
            <a:r>
              <a:rPr lang="ja-JP" altLang="en-US" b="1" dirty="0"/>
              <a:t>　　　　　　　　　地域医療支援センター長　高田清式</a:t>
            </a:r>
          </a:p>
          <a:p>
            <a:pPr eaLnBrk="1" hangingPunct="1"/>
            <a:endParaRPr lang="ja-JP" altLang="en-US" b="1" dirty="0"/>
          </a:p>
          <a:p>
            <a:pPr eaLnBrk="1" hangingPunct="1"/>
            <a:r>
              <a:rPr lang="ja-JP" altLang="en-US" b="1" dirty="0"/>
              <a:t>　　・愛媛大学医学部附属病院地域医療支援センターの取組等について</a:t>
            </a:r>
          </a:p>
          <a:p>
            <a:pPr eaLnBrk="1" hangingPunct="1"/>
            <a:r>
              <a:rPr lang="ja-JP" altLang="en-US" b="1" dirty="0"/>
              <a:t>　　　　　　　　　　　　 　　　　　　　　　　　　同副センター長　熊木天児 </a:t>
            </a:r>
          </a:p>
          <a:p>
            <a:pPr eaLnBrk="1" hangingPunct="1"/>
            <a:endParaRPr lang="ja-JP" altLang="en-US" sz="400" b="1" dirty="0"/>
          </a:p>
          <a:p>
            <a:pPr eaLnBrk="1" hangingPunct="1"/>
            <a:r>
              <a:rPr lang="ja-JP" altLang="en-US" b="1" dirty="0"/>
              <a:t>　　・</a:t>
            </a:r>
            <a:r>
              <a:rPr lang="ja-JP" altLang="en-US" sz="1400" b="1" dirty="0"/>
              <a:t>講　演</a:t>
            </a:r>
          </a:p>
          <a:p>
            <a:pPr eaLnBrk="1" hangingPunct="1"/>
            <a:r>
              <a:rPr lang="ja-JP" altLang="en-US" b="1" dirty="0"/>
              <a:t>　　　</a:t>
            </a:r>
            <a:r>
              <a:rPr lang="ja-JP" altLang="en-US" sz="1300" b="1" dirty="0"/>
              <a:t>　「地域医療体制の維持</a:t>
            </a:r>
          </a:p>
          <a:p>
            <a:pPr eaLnBrk="1" hangingPunct="1"/>
            <a:r>
              <a:rPr lang="ja-JP" altLang="en-US" sz="1300" b="1" dirty="0"/>
              <a:t>　　　　　～やればできる！マッチングの勝ち組となる病院作り！～」</a:t>
            </a:r>
            <a:endParaRPr lang="en-US" altLang="ja-JP" sz="1300" b="1" dirty="0"/>
          </a:p>
          <a:p>
            <a:pPr eaLnBrk="1" hangingPunct="1"/>
            <a:endParaRPr lang="ja-JP" altLang="en-US" sz="1250" b="1" dirty="0"/>
          </a:p>
          <a:p>
            <a:pPr eaLnBrk="1" hangingPunct="1"/>
            <a:r>
              <a:rPr lang="ja-JP" altLang="en-US" sz="1400" b="1" dirty="0"/>
              <a:t>　　　　　　　　　　　　</a:t>
            </a:r>
            <a:r>
              <a:rPr lang="ja-JP" altLang="en-US" sz="1250" b="1" dirty="0"/>
              <a:t>長崎大学病院　医学教育開発センター</a:t>
            </a:r>
          </a:p>
          <a:p>
            <a:pPr eaLnBrk="1" hangingPunct="1"/>
            <a:r>
              <a:rPr lang="ja-JP" altLang="en-US" sz="1250" b="1" dirty="0"/>
              <a:t>　　　　　　　　　　　　    長崎大学　高校大学接続担当　副学長</a:t>
            </a:r>
          </a:p>
          <a:p>
            <a:pPr eaLnBrk="1" hangingPunct="1"/>
            <a:r>
              <a:rPr lang="ja-JP" altLang="en-US" sz="1250" b="1" dirty="0"/>
              <a:t>　　　　　　　　　　　　　　　　　　　　　　　　　　  　　　浜田久之　教授</a:t>
            </a:r>
            <a:endParaRPr lang="ja-JP" altLang="en-US" b="1" dirty="0"/>
          </a:p>
          <a:p>
            <a:pPr eaLnBrk="1" hangingPunct="1"/>
            <a:r>
              <a:rPr lang="ja-JP" altLang="en-US" b="1" dirty="0"/>
              <a:t>　　</a:t>
            </a:r>
            <a:r>
              <a:rPr lang="ja-JP" altLang="en-US" sz="1400" b="1" dirty="0"/>
              <a:t>・意見交換</a:t>
            </a:r>
          </a:p>
          <a:p>
            <a:pPr eaLnBrk="1" hangingPunct="1"/>
            <a:r>
              <a:rPr lang="ja-JP" altLang="en-US" sz="400" dirty="0"/>
              <a:t>　　　　　　</a:t>
            </a:r>
          </a:p>
          <a:p>
            <a:pPr eaLnBrk="1" hangingPunct="1"/>
            <a:r>
              <a:rPr lang="ja-JP" altLang="en-US" b="1" dirty="0"/>
              <a:t>　</a:t>
            </a:r>
            <a:endParaRPr lang="ja-JP" altLang="en-US" sz="1400" b="1" dirty="0"/>
          </a:p>
          <a:p>
            <a:pPr eaLnBrk="1" hangingPunct="1"/>
            <a:endParaRPr lang="en-US" altLang="ja-JP" sz="1000" b="1" dirty="0"/>
          </a:p>
        </p:txBody>
      </p:sp>
      <p:sp>
        <p:nvSpPr>
          <p:cNvPr id="3081" name="Text Box 12"/>
          <p:cNvSpPr txBox="1">
            <a:spLocks noChangeArrowheads="1"/>
          </p:cNvSpPr>
          <p:nvPr/>
        </p:nvSpPr>
        <p:spPr bwMode="auto">
          <a:xfrm>
            <a:off x="2159595" y="7460739"/>
            <a:ext cx="4868863" cy="12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1600" b="1" dirty="0"/>
              <a:t>【</a:t>
            </a:r>
            <a:r>
              <a:rPr lang="ja-JP" altLang="en-US" sz="1600" b="1" dirty="0"/>
              <a:t>お問合せ先</a:t>
            </a:r>
            <a:r>
              <a:rPr lang="en-US" altLang="ja-JP" sz="1600" b="1" dirty="0"/>
              <a:t>】</a:t>
            </a:r>
          </a:p>
          <a:p>
            <a:pPr eaLnBrk="1" hangingPunct="1"/>
            <a:r>
              <a:rPr lang="ja-JP" altLang="en-US" sz="1600" b="1" dirty="0"/>
              <a:t>愛媛大学医学部附属病院 地域医療支援センター</a:t>
            </a:r>
          </a:p>
          <a:p>
            <a:pPr eaLnBrk="1" hangingPunct="1"/>
            <a:endParaRPr lang="ja-JP" altLang="en-US" sz="500" b="1" dirty="0"/>
          </a:p>
          <a:p>
            <a:pPr eaLnBrk="1" hangingPunct="1"/>
            <a:r>
              <a:rPr lang="ja-JP" altLang="en-US" b="1" dirty="0"/>
              <a:t> 〒</a:t>
            </a:r>
            <a:r>
              <a:rPr lang="en-US" altLang="ja-JP" b="1" dirty="0"/>
              <a:t>791-0295 </a:t>
            </a:r>
            <a:r>
              <a:rPr lang="ja-JP" altLang="en-US" b="1" dirty="0"/>
              <a:t>愛媛県東温市志津川</a:t>
            </a:r>
            <a:r>
              <a:rPr lang="en-US" altLang="ja-JP" b="1" dirty="0"/>
              <a:t>454</a:t>
            </a:r>
            <a:endParaRPr lang="ja-JP" altLang="en-US" b="1" dirty="0"/>
          </a:p>
          <a:p>
            <a:pPr eaLnBrk="1" hangingPunct="1"/>
            <a:r>
              <a:rPr lang="en-US" altLang="ja-JP" b="1" dirty="0"/>
              <a:t> Tel</a:t>
            </a:r>
            <a:r>
              <a:rPr lang="ja-JP" altLang="en-US" b="1" dirty="0"/>
              <a:t>：</a:t>
            </a:r>
            <a:r>
              <a:rPr lang="en-US" altLang="ja-JP" b="1" dirty="0"/>
              <a:t>089-960-5990</a:t>
            </a:r>
            <a:r>
              <a:rPr lang="ja-JP" altLang="en-US" b="1" dirty="0"/>
              <a:t>　　</a:t>
            </a:r>
            <a:r>
              <a:rPr lang="en-US" altLang="ja-JP" b="1" dirty="0"/>
              <a:t>Fax</a:t>
            </a:r>
            <a:r>
              <a:rPr lang="ja-JP" altLang="en-US" b="1" dirty="0"/>
              <a:t>：</a:t>
            </a:r>
            <a:r>
              <a:rPr lang="en-US" altLang="ja-JP" b="1" dirty="0"/>
              <a:t>089-960-5759</a:t>
            </a:r>
            <a:endParaRPr lang="ja-JP" altLang="en-US" b="1" dirty="0"/>
          </a:p>
          <a:p>
            <a:pPr eaLnBrk="1" hangingPunct="1"/>
            <a:r>
              <a:rPr lang="en-US" altLang="ja-JP" b="1" dirty="0"/>
              <a:t>  </a:t>
            </a:r>
            <a:r>
              <a:rPr lang="en-US" altLang="ja-JP" b="1" dirty="0" err="1"/>
              <a:t>Mail:chiikijm@stu.ehime-u.ac.jp</a:t>
            </a:r>
            <a:endParaRPr lang="en-US" altLang="ja-JP" b="1" dirty="0"/>
          </a:p>
        </p:txBody>
      </p:sp>
      <p:sp>
        <p:nvSpPr>
          <p:cNvPr id="3082" name="Text Box 14"/>
          <p:cNvSpPr txBox="1">
            <a:spLocks noChangeArrowheads="1"/>
          </p:cNvSpPr>
          <p:nvPr/>
        </p:nvSpPr>
        <p:spPr bwMode="auto">
          <a:xfrm>
            <a:off x="1916832" y="8676456"/>
            <a:ext cx="498489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1400" b="1" dirty="0"/>
              <a:t>http://www.m.ehime-u.ac.jp/hospital/community.support/</a:t>
            </a:r>
            <a:endParaRPr lang="en-US" altLang="ja-JP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フォーラム1">
  <a:themeElements>
    <a:clrScheme name="フォーラム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ォーラム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ォーラム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ォーラム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ォーラム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ォーラム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ォーラム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ォーラム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ォーラム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ォーラム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ォーラム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ォーラム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ォーラム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ォーラム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フォーラム1</Template>
  <TotalTime>343</TotalTime>
  <Words>92</Words>
  <Application>Microsoft Office PowerPoint</Application>
  <PresentationFormat>画面に合わせる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ＭＳ Ｐ明朝</vt:lpstr>
      <vt:lpstr>Arial</vt:lpstr>
      <vt:lpstr>フォーラム1</vt:lpstr>
      <vt:lpstr>令和元年度 愛媛県東予地区病院指導医セミナー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Okayama</dc:creator>
  <cp:lastModifiedBy>chiiki-pc1</cp:lastModifiedBy>
  <cp:revision>22</cp:revision>
  <cp:lastPrinted>2019-12-26T04:36:04Z</cp:lastPrinted>
  <dcterms:created xsi:type="dcterms:W3CDTF">2012-11-08T01:57:04Z</dcterms:created>
  <dcterms:modified xsi:type="dcterms:W3CDTF">2019-12-26T04:41:15Z</dcterms:modified>
</cp:coreProperties>
</file>