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93" r:id="rId2"/>
  </p:sldIdLst>
  <p:sldSz cx="21383625" cy="302752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31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EE8F"/>
    <a:srgbClr val="FFFD78"/>
    <a:srgbClr val="FFD579"/>
    <a:srgbClr val="FFFC00"/>
    <a:srgbClr val="FF9300"/>
    <a:srgbClr val="FF26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2" autoAdjust="0"/>
    <p:restoredTop sz="91971" autoAdjust="0"/>
  </p:normalViewPr>
  <p:slideViewPr>
    <p:cSldViewPr snapToGrid="0" showGuides="1">
      <p:cViewPr varScale="1">
        <p:scale>
          <a:sx n="15" d="100"/>
          <a:sy n="15" d="100"/>
        </p:scale>
        <p:origin x="1940" y="52"/>
      </p:cViewPr>
      <p:guideLst>
        <p:guide orient="horz" pos="9331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15CB4-8EE3-4CB4-87AB-3652138EF2C2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5EDF1-CE23-419E-BF5F-F6B56CFA5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07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ED926-55E3-E63F-F022-6F588D7B1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D6FF35-D2D8-8554-B973-5F07AC771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5458C53-8BC9-E1B7-D63F-32A28887F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E9400F-0A6C-BC43-42FB-4F543411D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5EDF1-CE23-419E-BF5F-F6B56CFA5A2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1FA-D511-2349-B8C2-0875F6623CAF}" type="datetimeFigureOut">
              <a:t>2026/4/28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EFEB-FF9E-FD44-BF39-51C45E595AAC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48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1FA-D511-2349-B8C2-0875F6623CAF}" type="datetimeFigureOut">
              <a:t>2026/4/28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EFEB-FF9E-FD44-BF39-51C45E595AAC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94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1FA-D511-2349-B8C2-0875F6623CAF}" type="datetimeFigureOut">
              <a:t>2026/4/28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EFEB-FF9E-FD44-BF39-51C45E595AAC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93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1FA-D511-2349-B8C2-0875F6623CAF}" type="datetimeFigureOut">
              <a:t>2026/4/28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EFEB-FF9E-FD44-BF39-51C45E595AAC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55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1FA-D511-2349-B8C2-0875F6623CAF}" type="datetimeFigureOut">
              <a:t>2026/4/28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EFEB-FF9E-FD44-BF39-51C45E595AAC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25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1FA-D511-2349-B8C2-0875F6623CAF}" type="datetimeFigureOut">
              <a:t>2026/4/28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EFEB-FF9E-FD44-BF39-51C45E595AAC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56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1FA-D511-2349-B8C2-0875F6623CAF}" type="datetimeFigureOut">
              <a:t>2026/4/28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EFEB-FF9E-FD44-BF39-51C45E595AAC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20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1FA-D511-2349-B8C2-0875F6623CAF}" type="datetimeFigureOut">
              <a:t>2026/4/28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EFEB-FF9E-FD44-BF39-51C45E595AAC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91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1FA-D511-2349-B8C2-0875F6623CAF}" type="datetimeFigureOut">
              <a:t>2026/4/28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EFEB-FF9E-FD44-BF39-51C45E595AAC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42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1FA-D511-2349-B8C2-0875F6623CAF}" type="datetimeFigureOut">
              <a:t>2026/4/28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EFEB-FF9E-FD44-BF39-51C45E595AAC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27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1FA-D511-2349-B8C2-0875F6623CAF}" type="datetimeFigureOut">
              <a:t>2026/4/28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EFEB-FF9E-FD44-BF39-51C45E595AAC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32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F5B1FA-D511-2349-B8C2-0875F6623CAF}" type="datetimeFigureOut">
              <a:t>2026/4/28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93EFEB-FF9E-FD44-BF39-51C45E595AAC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44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kumimoji="1"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kumimoji="1"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D5C60-45BC-DBFC-4EF1-F2651E868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2AC2249-0C13-34C6-5CC8-7711C76AFF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86"/>
          <a:stretch>
            <a:fillRect/>
          </a:stretch>
        </p:blipFill>
        <p:spPr>
          <a:xfrm>
            <a:off x="1" y="-79846"/>
            <a:ext cx="21383624" cy="3035506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8D677A-2F6B-EF02-184E-F9F915A364DD}"/>
              </a:ext>
            </a:extLst>
          </p:cNvPr>
          <p:cNvSpPr txBox="1"/>
          <p:nvPr/>
        </p:nvSpPr>
        <p:spPr>
          <a:xfrm>
            <a:off x="130630" y="176107"/>
            <a:ext cx="208447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dirty="0">
                <a:solidFill>
                  <a:schemeClr val="bg1"/>
                </a:solidFill>
              </a:rPr>
              <a:t>2026</a:t>
            </a:r>
            <a:r>
              <a:rPr kumimoji="1" lang="ja-JP" altLang="en-US" sz="9600" b="1" dirty="0">
                <a:solidFill>
                  <a:schemeClr val="bg1"/>
                </a:solidFill>
              </a:rPr>
              <a:t>年度　第</a:t>
            </a:r>
            <a:r>
              <a:rPr kumimoji="1" lang="en-US" altLang="ja-JP" sz="9600" b="1" dirty="0">
                <a:solidFill>
                  <a:schemeClr val="bg1"/>
                </a:solidFill>
              </a:rPr>
              <a:t>1</a:t>
            </a:r>
            <a:r>
              <a:rPr kumimoji="1" lang="ja-JP" altLang="en-US" sz="9600" b="1" dirty="0">
                <a:solidFill>
                  <a:schemeClr val="bg1"/>
                </a:solidFill>
              </a:rPr>
              <a:t>回</a:t>
            </a:r>
            <a:endParaRPr kumimoji="1" lang="en-US" altLang="ja-JP" sz="96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9600" b="1" dirty="0">
                <a:solidFill>
                  <a:schemeClr val="bg1"/>
                </a:solidFill>
              </a:rPr>
              <a:t>愛媛 産婦人科研修プログラム説明会</a:t>
            </a:r>
            <a:endParaRPr kumimoji="1" lang="en-US" altLang="ja-JP" sz="96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9600" b="1" dirty="0">
                <a:solidFill>
                  <a:schemeClr val="bg1"/>
                </a:solidFill>
              </a:rPr>
              <a:t>＋分娩シミュレーション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883881E-58BF-44B5-8F34-0471FA409F42}"/>
              </a:ext>
            </a:extLst>
          </p:cNvPr>
          <p:cNvSpPr/>
          <p:nvPr/>
        </p:nvSpPr>
        <p:spPr>
          <a:xfrm>
            <a:off x="548255" y="4669293"/>
            <a:ext cx="20296545" cy="11397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A560A81-608F-D675-106F-E844ECED0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195" y="25584611"/>
            <a:ext cx="4342061" cy="4342061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EAC141E-5929-C09D-1F36-03FF22272AFD}"/>
              </a:ext>
            </a:extLst>
          </p:cNvPr>
          <p:cNvGrpSpPr/>
          <p:nvPr/>
        </p:nvGrpSpPr>
        <p:grpSpPr>
          <a:xfrm>
            <a:off x="513778" y="25584611"/>
            <a:ext cx="15724724" cy="2509997"/>
            <a:chOff x="600864" y="25216360"/>
            <a:chExt cx="15724724" cy="2509997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1985356-70C8-9996-3871-5BB491834FF5}"/>
                </a:ext>
              </a:extLst>
            </p:cNvPr>
            <p:cNvSpPr/>
            <p:nvPr/>
          </p:nvSpPr>
          <p:spPr>
            <a:xfrm>
              <a:off x="600864" y="25216360"/>
              <a:ext cx="15724724" cy="25099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255B3D0-8AB2-1B82-A182-7DEBC6A59644}"/>
                </a:ext>
              </a:extLst>
            </p:cNvPr>
            <p:cNvSpPr txBox="1"/>
            <p:nvPr/>
          </p:nvSpPr>
          <p:spPr>
            <a:xfrm>
              <a:off x="839257" y="25417193"/>
              <a:ext cx="1524793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/>
                <a:t>参加には事前登録が必要になります。参加希望の方は、右の</a:t>
              </a:r>
              <a:r>
                <a:rPr kumimoji="1" lang="en-US" altLang="ja-JP" sz="4800" dirty="0"/>
                <a:t>QR</a:t>
              </a:r>
              <a:r>
                <a:rPr kumimoji="1" lang="ja-JP" altLang="en-US" sz="4800" dirty="0"/>
                <a:t>コードから申し込みをお願いします</a:t>
              </a:r>
              <a:r>
                <a:rPr kumimoji="1" lang="en-US" altLang="ja-JP" sz="4800" dirty="0"/>
                <a:t>! </a:t>
              </a:r>
            </a:p>
            <a:p>
              <a:r>
                <a:rPr kumimoji="1" lang="ja-JP" altLang="en-US" sz="4800" dirty="0"/>
                <a:t>（締め切り </a:t>
              </a:r>
              <a:r>
                <a:rPr kumimoji="1" lang="en-US" altLang="ja-JP" sz="4800" dirty="0"/>
                <a:t>2026</a:t>
              </a:r>
              <a:r>
                <a:rPr kumimoji="1" lang="ja-JP" altLang="en-US" sz="4800" dirty="0"/>
                <a:t>年</a:t>
              </a:r>
              <a:r>
                <a:rPr kumimoji="1" lang="en-US" altLang="ja-JP" sz="4800" dirty="0"/>
                <a:t>6</a:t>
              </a:r>
              <a:r>
                <a:rPr kumimoji="1" lang="ja-JP" altLang="en-US" sz="4800" dirty="0"/>
                <a:t>月</a:t>
              </a:r>
              <a:r>
                <a:rPr kumimoji="1" lang="en-US" altLang="ja-JP" sz="4800" dirty="0"/>
                <a:t>21</a:t>
              </a:r>
              <a:r>
                <a:rPr kumimoji="1" lang="ja-JP" altLang="en-US" sz="4800" dirty="0"/>
                <a:t>日）</a:t>
              </a:r>
              <a:endParaRPr kumimoji="1" lang="en-US" altLang="ja-JP" sz="4800" dirty="0"/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5016BFC-E7DB-8A62-4270-BF18B373A324}"/>
              </a:ext>
            </a:extLst>
          </p:cNvPr>
          <p:cNvSpPr txBox="1"/>
          <p:nvPr/>
        </p:nvSpPr>
        <p:spPr>
          <a:xfrm>
            <a:off x="5826006" y="28361202"/>
            <a:ext cx="106767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愛媛大学大学院医学系研究科</a:t>
            </a:r>
            <a:r>
              <a:rPr lang="ja-JP" altLang="en-US" sz="3600" b="1" dirty="0">
                <a:solidFill>
                  <a:schemeClr val="bg1"/>
                </a:solidFill>
              </a:rPr>
              <a:t>　</a:t>
            </a:r>
            <a:r>
              <a:rPr lang="zh-CN" altLang="en-US" sz="3600" b="1" dirty="0">
                <a:solidFill>
                  <a:schemeClr val="bg1"/>
                </a:solidFill>
              </a:rPr>
              <a:t>産科婦人科学</a:t>
            </a:r>
            <a:r>
              <a:rPr lang="ja-JP" altLang="en-US" sz="3600" b="1" dirty="0">
                <a:solidFill>
                  <a:schemeClr val="bg1"/>
                </a:solidFill>
              </a:rPr>
              <a:t>講座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r>
              <a:rPr lang="en-US" altLang="zh-CN" sz="3600" b="1" dirty="0">
                <a:solidFill>
                  <a:schemeClr val="bg1"/>
                </a:solidFill>
              </a:rPr>
              <a:t>TEL 089-960-5379</a:t>
            </a:r>
          </a:p>
          <a:p>
            <a:r>
              <a:rPr lang="en-US" altLang="ja-JP" sz="3600" b="1" dirty="0">
                <a:solidFill>
                  <a:schemeClr val="bg1"/>
                </a:solidFill>
              </a:rPr>
              <a:t>MAIL  sanfujin@m.ehime-u.ac.jp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8D01-64A0-E3A8-C0AE-638DE9386DD4}"/>
              </a:ext>
            </a:extLst>
          </p:cNvPr>
          <p:cNvSpPr txBox="1"/>
          <p:nvPr/>
        </p:nvSpPr>
        <p:spPr>
          <a:xfrm>
            <a:off x="3742079" y="28361202"/>
            <a:ext cx="3318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</a:rPr>
              <a:t>連絡先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779447-E64D-2D8D-2081-310275F303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612" b="26756"/>
          <a:stretch>
            <a:fillRect/>
          </a:stretch>
        </p:blipFill>
        <p:spPr>
          <a:xfrm flipH="1">
            <a:off x="19121366" y="16270435"/>
            <a:ext cx="1723432" cy="315186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F67A9A-E657-4251-7E42-188AB02327F9}"/>
              </a:ext>
            </a:extLst>
          </p:cNvPr>
          <p:cNvSpPr txBox="1"/>
          <p:nvPr/>
        </p:nvSpPr>
        <p:spPr>
          <a:xfrm>
            <a:off x="1648756" y="4887587"/>
            <a:ext cx="18573113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/>
              <a:t>日時：</a:t>
            </a:r>
            <a:r>
              <a:rPr kumimoji="1" lang="en-US" altLang="ja-JP" sz="7200" b="1" dirty="0"/>
              <a:t>2026</a:t>
            </a:r>
            <a:r>
              <a:rPr kumimoji="1" lang="ja-JP" altLang="en-US" sz="7200" b="1" dirty="0"/>
              <a:t>年</a:t>
            </a:r>
            <a:r>
              <a:rPr kumimoji="1" lang="en-US" altLang="ja-JP" sz="7200" b="1" dirty="0"/>
              <a:t>6</a:t>
            </a:r>
            <a:r>
              <a:rPr kumimoji="1" lang="ja-JP" altLang="en-US" sz="7200" b="1" dirty="0"/>
              <a:t>月</a:t>
            </a:r>
            <a:r>
              <a:rPr kumimoji="1" lang="en-US" altLang="ja-JP" sz="7200" b="1" dirty="0"/>
              <a:t>28</a:t>
            </a:r>
            <a:r>
              <a:rPr kumimoji="1" lang="ja-JP" altLang="en-US" sz="7200" b="1" dirty="0"/>
              <a:t>日（日</a:t>
            </a:r>
            <a:r>
              <a:rPr kumimoji="1" lang="ja-JP" altLang="en-US" sz="7200" dirty="0"/>
              <a:t>）</a:t>
            </a:r>
            <a:endParaRPr kumimoji="1" lang="en-US" altLang="ja-JP" sz="7200" dirty="0"/>
          </a:p>
          <a:p>
            <a:r>
              <a:rPr kumimoji="1" lang="ja-JP" altLang="en-US" sz="7200" b="1" dirty="0"/>
              <a:t>場所：愛媛大学医学部　</a:t>
            </a:r>
            <a:endParaRPr kumimoji="1" lang="en-US" altLang="ja-JP" sz="7200" b="1" dirty="0"/>
          </a:p>
          <a:p>
            <a:r>
              <a:rPr kumimoji="1" lang="ja-JP" altLang="en-US" sz="7200" b="1" dirty="0"/>
              <a:t>　　　産婦人科医局カンファレンスルーム</a:t>
            </a:r>
            <a:endParaRPr kumimoji="1" lang="en-US" altLang="ja-JP" sz="7200" b="1" dirty="0"/>
          </a:p>
          <a:p>
            <a:r>
              <a:rPr kumimoji="1" lang="ja-JP" altLang="en-US" sz="7200" b="1" dirty="0"/>
              <a:t>対象：初期研修医、医学部</a:t>
            </a:r>
            <a:r>
              <a:rPr kumimoji="1" lang="en-US" altLang="ja-JP" sz="7200" b="1" dirty="0"/>
              <a:t>1</a:t>
            </a:r>
            <a:r>
              <a:rPr kumimoji="1" lang="ja-JP" altLang="en-US" sz="7200" b="1" dirty="0"/>
              <a:t>～</a:t>
            </a:r>
            <a:r>
              <a:rPr kumimoji="1" lang="en-US" altLang="ja-JP" sz="7200" b="1" dirty="0"/>
              <a:t>6</a:t>
            </a:r>
            <a:r>
              <a:rPr kumimoji="1" lang="ja-JP" altLang="en-US" sz="7200" b="1" dirty="0"/>
              <a:t>回生</a:t>
            </a:r>
            <a:endParaRPr kumimoji="1" lang="en-US" altLang="ja-JP" sz="7200" b="1" dirty="0"/>
          </a:p>
          <a:p>
            <a:endParaRPr kumimoji="1" lang="en-US" altLang="ja-JP" sz="6600" dirty="0"/>
          </a:p>
          <a:p>
            <a:r>
              <a:rPr kumimoji="1" lang="en-US" altLang="ja-JP" sz="6000" dirty="0"/>
              <a:t>15:00</a:t>
            </a:r>
            <a:r>
              <a:rPr kumimoji="1" lang="ja-JP" altLang="en-US" sz="6000" dirty="0"/>
              <a:t>～　　愛媛産婦人科研修プログラム説明</a:t>
            </a:r>
            <a:endParaRPr kumimoji="1" lang="en-US" altLang="ja-JP" sz="6000" dirty="0"/>
          </a:p>
          <a:p>
            <a:r>
              <a:rPr kumimoji="1" lang="ja-JP" altLang="en-US" sz="6000" dirty="0"/>
              <a:t>　　　　    （ハイブリット開催（</a:t>
            </a:r>
            <a:r>
              <a:rPr kumimoji="1" lang="en-US" altLang="ja-JP" sz="6000" dirty="0"/>
              <a:t>Teams</a:t>
            </a:r>
            <a:r>
              <a:rPr kumimoji="1" lang="ja-JP" altLang="en-US" sz="6000" dirty="0"/>
              <a:t>））</a:t>
            </a:r>
            <a:endParaRPr kumimoji="1" lang="en-US" altLang="ja-JP" sz="6000" dirty="0"/>
          </a:p>
          <a:p>
            <a:r>
              <a:rPr kumimoji="1" lang="en-US" altLang="ja-JP" sz="6000" dirty="0"/>
              <a:t>16:00</a:t>
            </a:r>
            <a:r>
              <a:rPr kumimoji="1" lang="ja-JP" altLang="en-US" sz="6000" dirty="0"/>
              <a:t>～　　分娩に関する講義</a:t>
            </a:r>
            <a:endParaRPr kumimoji="1" lang="en-US" altLang="ja-JP" sz="6000" dirty="0"/>
          </a:p>
          <a:p>
            <a:r>
              <a:rPr kumimoji="1" lang="en-US" altLang="ja-JP" sz="6000" dirty="0"/>
              <a:t>16:15</a:t>
            </a:r>
            <a:r>
              <a:rPr kumimoji="1" lang="ja-JP" altLang="en-US" sz="6000" dirty="0"/>
              <a:t>～　　分娩シミュレーション</a:t>
            </a:r>
            <a:endParaRPr kumimoji="1" lang="en-US" altLang="ja-JP" sz="6000" dirty="0"/>
          </a:p>
          <a:p>
            <a:r>
              <a:rPr kumimoji="1" lang="ja-JP" altLang="en-US" sz="6000" dirty="0"/>
              <a:t>　　　　  　経腟分娩・吸引分娩</a:t>
            </a:r>
            <a:endParaRPr kumimoji="1" lang="en-US" altLang="ja-JP" sz="6000" dirty="0"/>
          </a:p>
          <a:p>
            <a:r>
              <a:rPr kumimoji="1" lang="en-US" altLang="ja-JP" sz="6000" dirty="0"/>
              <a:t>19:00</a:t>
            </a:r>
            <a:r>
              <a:rPr kumimoji="1" lang="ja-JP" altLang="en-US" sz="6000" dirty="0"/>
              <a:t>頃～　懇親会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60B3A52-BB88-12F5-21C4-92398E4C0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55" y="16349262"/>
            <a:ext cx="14830933" cy="637535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C1F81DD-2515-E821-14F3-A449115EBC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3902" y="9972835"/>
            <a:ext cx="3467354" cy="513613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B3580D1-63E4-CE7A-5A7A-FB11F5B06D00}"/>
              </a:ext>
            </a:extLst>
          </p:cNvPr>
          <p:cNvSpPr/>
          <p:nvPr/>
        </p:nvSpPr>
        <p:spPr>
          <a:xfrm>
            <a:off x="548254" y="23565425"/>
            <a:ext cx="20296543" cy="1796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FE66D1E-72E5-11BF-F44C-4DB8CB653236}"/>
              </a:ext>
            </a:extLst>
          </p:cNvPr>
          <p:cNvSpPr txBox="1"/>
          <p:nvPr/>
        </p:nvSpPr>
        <p:spPr>
          <a:xfrm>
            <a:off x="818180" y="23688534"/>
            <a:ext cx="19469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参加費・懇親会費無料</a:t>
            </a:r>
            <a:endParaRPr kumimoji="1" lang="en-US" altLang="ja-JP" sz="4800" dirty="0"/>
          </a:p>
          <a:p>
            <a:r>
              <a:rPr kumimoji="1" lang="ja-JP" altLang="en-US" sz="4800" dirty="0"/>
              <a:t>遠方やご都合の悪い方は</a:t>
            </a:r>
            <a:r>
              <a:rPr kumimoji="1" lang="en-US" altLang="ja-JP" sz="4800" dirty="0"/>
              <a:t>Teams</a:t>
            </a:r>
            <a:r>
              <a:rPr kumimoji="1" lang="ja-JP" altLang="en-US" sz="4800" dirty="0"/>
              <a:t>のみでの参加も歓迎します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0144747-0A0B-B4DD-A5EB-4D8CB0B3C0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99222" y="21020104"/>
            <a:ext cx="5410565" cy="3151869"/>
          </a:xfrm>
          <a:prstGeom prst="rect">
            <a:avLst/>
          </a:prstGeom>
        </p:spPr>
      </p:pic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A6948ACF-256E-FDD7-C8EF-18BFE68F5543}"/>
              </a:ext>
            </a:extLst>
          </p:cNvPr>
          <p:cNvSpPr/>
          <p:nvPr/>
        </p:nvSpPr>
        <p:spPr>
          <a:xfrm>
            <a:off x="16331418" y="20050439"/>
            <a:ext cx="4560037" cy="749282"/>
          </a:xfrm>
          <a:prstGeom prst="wedgeRoundRectCallout">
            <a:avLst>
              <a:gd name="adj1" fmla="val 7572"/>
              <a:gd name="adj2" fmla="val 7109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</a:rPr>
              <a:t>吸引分娩できます</a:t>
            </a:r>
          </a:p>
        </p:txBody>
      </p:sp>
      <p:sp>
        <p:nvSpPr>
          <p:cNvPr id="22" name="雲 21">
            <a:extLst>
              <a:ext uri="{FF2B5EF4-FFF2-40B4-BE49-F238E27FC236}">
                <a16:creationId xmlns:a16="http://schemas.microsoft.com/office/drawing/2014/main" id="{103D1D84-0EE3-F8E1-C491-E649BD1DFCC7}"/>
              </a:ext>
            </a:extLst>
          </p:cNvPr>
          <p:cNvSpPr/>
          <p:nvPr/>
        </p:nvSpPr>
        <p:spPr>
          <a:xfrm>
            <a:off x="13275589" y="15117125"/>
            <a:ext cx="6367211" cy="4311928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4B5E55-1EF7-FAB8-607E-723ACF1152D3}"/>
              </a:ext>
            </a:extLst>
          </p:cNvPr>
          <p:cNvSpPr txBox="1"/>
          <p:nvPr/>
        </p:nvSpPr>
        <p:spPr>
          <a:xfrm>
            <a:off x="13382696" y="16512348"/>
            <a:ext cx="60394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/>
              <a:t>産婦人科専攻医の</a:t>
            </a:r>
            <a:endParaRPr kumimoji="1" lang="en-US" altLang="ja-JP" sz="4800" dirty="0"/>
          </a:p>
          <a:p>
            <a:pPr algn="ctr"/>
            <a:r>
              <a:rPr kumimoji="1" lang="ja-JP" altLang="en-US" sz="4800" dirty="0"/>
              <a:t>働き方って</a:t>
            </a:r>
            <a:endParaRPr kumimoji="1" lang="en-US" altLang="ja-JP" sz="4800" dirty="0"/>
          </a:p>
          <a:p>
            <a:pPr algn="ctr"/>
            <a:r>
              <a:rPr kumimoji="1" lang="ja-JP" altLang="en-US" sz="4800" dirty="0"/>
              <a:t>どんな感じ？</a:t>
            </a:r>
            <a:endParaRPr lang="ja-JP" altLang="en-US" sz="4800" dirty="0"/>
          </a:p>
          <a:p>
            <a:endParaRPr kumimoji="1" lang="ja-JP" altLang="en-US" dirty="0"/>
          </a:p>
        </p:txBody>
      </p:sp>
      <p:sp>
        <p:nvSpPr>
          <p:cNvPr id="6" name="雲 5">
            <a:extLst>
              <a:ext uri="{FF2B5EF4-FFF2-40B4-BE49-F238E27FC236}">
                <a16:creationId xmlns:a16="http://schemas.microsoft.com/office/drawing/2014/main" id="{567E96B2-F558-5942-E4D1-7E78CF6988F5}"/>
              </a:ext>
            </a:extLst>
          </p:cNvPr>
          <p:cNvSpPr/>
          <p:nvPr/>
        </p:nvSpPr>
        <p:spPr>
          <a:xfrm>
            <a:off x="1170164" y="21602918"/>
            <a:ext cx="13587114" cy="1962507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27653B-A49B-B18E-069F-198637CD5C20}"/>
              </a:ext>
            </a:extLst>
          </p:cNvPr>
          <p:cNvSpPr txBox="1"/>
          <p:nvPr/>
        </p:nvSpPr>
        <p:spPr>
          <a:xfrm>
            <a:off x="2909412" y="21860896"/>
            <a:ext cx="10145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/>
              <a:t>さまざまな疑問にお答えします。</a:t>
            </a:r>
            <a:endParaRPr kumimoji="1" lang="en-US" altLang="ja-JP" sz="4800" dirty="0"/>
          </a:p>
          <a:p>
            <a:pPr algn="ctr"/>
            <a:r>
              <a:rPr kumimoji="1" lang="ja-JP" altLang="en-US" sz="4800" dirty="0"/>
              <a:t>気軽にご参加ください。</a:t>
            </a:r>
            <a:endParaRPr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7802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3664</TotalTime>
  <Words>180</Words>
  <Application>Microsoft Office PowerPoint</Application>
  <PresentationFormat>ユーザー設定</PresentationFormat>
  <Paragraphs>29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YAMANAKA Shintaro</dc:creator>
  <cp:lastModifiedBy>ayaka yoshida</cp:lastModifiedBy>
  <cp:revision>101</cp:revision>
  <cp:lastPrinted>2026-04-28T07:23:50Z</cp:lastPrinted>
  <dcterms:created xsi:type="dcterms:W3CDTF">2025-02-06T01:12:48Z</dcterms:created>
  <dcterms:modified xsi:type="dcterms:W3CDTF">2026-04-28T07:24:23Z</dcterms:modified>
</cp:coreProperties>
</file>