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C6E04"/>
    <a:srgbClr val="F9630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2058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87"/>
          <a:stretch/>
        </p:blipFill>
        <p:spPr bwMode="auto">
          <a:xfrm>
            <a:off x="0" y="9750102"/>
            <a:ext cx="129628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22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687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719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539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862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042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27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356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865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305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608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61C7A-1B3D-47C2-877C-D31758A555DA}" type="datetimeFigureOut">
              <a:rPr kumimoji="1" lang="ja-JP" altLang="en-US" smtClean="0"/>
              <a:t>2019/8/29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D994B-AF89-4D99-996D-E49675E231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58"/>
          <a:stretch/>
        </p:blipFill>
        <p:spPr bwMode="auto">
          <a:xfrm>
            <a:off x="-1" y="5467"/>
            <a:ext cx="6858001" cy="9700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87"/>
          <a:stretch/>
        </p:blipFill>
        <p:spPr bwMode="auto">
          <a:xfrm>
            <a:off x="0" y="9750102"/>
            <a:ext cx="129628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608" y="9721750"/>
            <a:ext cx="1309688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00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912C22-0B62-4391-AE43-8C9801499D33}"/>
              </a:ext>
            </a:extLst>
          </p:cNvPr>
          <p:cNvSpPr txBox="1"/>
          <p:nvPr/>
        </p:nvSpPr>
        <p:spPr>
          <a:xfrm>
            <a:off x="216631" y="52328"/>
            <a:ext cx="6552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dirty="0"/>
              <a:t>Sarilumab</a:t>
            </a:r>
            <a:r>
              <a:rPr kumimoji="1" lang="ja-JP" altLang="en-US" sz="4400" dirty="0"/>
              <a:t>　</a:t>
            </a:r>
            <a:r>
              <a:rPr kumimoji="1" lang="en-US" altLang="ja-JP" sz="4400" dirty="0"/>
              <a:t>Expert</a:t>
            </a:r>
            <a:r>
              <a:rPr kumimoji="1" lang="ja-JP" altLang="en-US" sz="4400" dirty="0"/>
              <a:t>　</a:t>
            </a:r>
            <a:r>
              <a:rPr kumimoji="1" lang="en-US" altLang="ja-JP" sz="4400" dirty="0"/>
              <a:t>Seminar</a:t>
            </a:r>
            <a:endParaRPr kumimoji="1" lang="ja-JP" altLang="en-US" sz="4400" dirty="0"/>
          </a:p>
        </p:txBody>
      </p:sp>
      <p:sp>
        <p:nvSpPr>
          <p:cNvPr id="7" name="AutoShape 125">
            <a:extLst>
              <a:ext uri="{FF2B5EF4-FFF2-40B4-BE49-F238E27FC236}">
                <a16:creationId xmlns:a16="http://schemas.microsoft.com/office/drawing/2014/main" id="{85DF2329-8355-4CBF-8A0F-24F4B7827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00" y="1018137"/>
            <a:ext cx="6552729" cy="1537999"/>
          </a:xfrm>
          <a:prstGeom prst="roundRect">
            <a:avLst>
              <a:gd name="adj" fmla="val 11326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3">
                <a:lumMod val="85000"/>
              </a:schemeClr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fontAlgn="ctr" hangingPunct="1"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</a:t>
            </a:r>
            <a:r>
              <a:rPr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2019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日（木） </a:t>
            </a:r>
            <a:r>
              <a:rPr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19:00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20:40</a:t>
            </a:r>
            <a:endParaRPr lang="ja-JP" altLang="en-US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会場：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ANA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クラウンプラザホテル松山 本館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 ローズルーム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住所：</a:t>
            </a:r>
            <a:r>
              <a:rPr lang="zh-TW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愛媛県松山市一番町</a:t>
            </a:r>
            <a:r>
              <a:rPr lang="en-US" altLang="zh-TW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3-2-1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defRPr/>
            </a:pPr>
            <a:r>
              <a:rPr lang="en-US" altLang="ja-JP" sz="16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TEL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089-933-5511</a:t>
            </a:r>
          </a:p>
        </p:txBody>
      </p:sp>
      <p:sp>
        <p:nvSpPr>
          <p:cNvPr id="10" name="テキスト ボックス 1">
            <a:extLst>
              <a:ext uri="{FF2B5EF4-FFF2-40B4-BE49-F238E27FC236}">
                <a16:creationId xmlns:a16="http://schemas.microsoft.com/office/drawing/2014/main" id="{89B67345-EE7E-491A-A402-CB94EEAC32D7}"/>
              </a:ext>
            </a:extLst>
          </p:cNvPr>
          <p:cNvSpPr txBox="1"/>
          <p:nvPr/>
        </p:nvSpPr>
        <p:spPr>
          <a:xfrm>
            <a:off x="216631" y="2744713"/>
            <a:ext cx="638175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ja-JP" altLang="en-US" sz="1600" u="sng" dirty="0"/>
              <a:t>製剤紹介　：　「　ケブザラ皮下注　」   　　　</a:t>
            </a:r>
            <a:r>
              <a:rPr lang="ja-JP" altLang="en-US" sz="1800" u="sng" dirty="0"/>
              <a:t>旭化成</a:t>
            </a:r>
            <a:r>
              <a:rPr lang="ja-JP" altLang="en-US" sz="1600" u="sng" dirty="0"/>
              <a:t>ファーマ株式会社</a:t>
            </a:r>
          </a:p>
        </p:txBody>
      </p:sp>
      <p:sp>
        <p:nvSpPr>
          <p:cNvPr id="17" name="Text Box 217">
            <a:extLst>
              <a:ext uri="{FF2B5EF4-FFF2-40B4-BE49-F238E27FC236}">
                <a16:creationId xmlns:a16="http://schemas.microsoft.com/office/drawing/2014/main" id="{B2C2190F-3D92-4A9A-99AB-7B55CA355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51664"/>
            <a:ext cx="6858000" cy="338554"/>
          </a:xfrm>
          <a:prstGeom prst="rect">
            <a:avLst/>
          </a:prstGeom>
          <a:gradFill flip="none" rotWithShape="1">
            <a:gsLst>
              <a:gs pos="16000">
                <a:schemeClr val="accent6">
                  <a:lumMod val="75000"/>
                </a:schemeClr>
              </a:gs>
              <a:gs pos="100000">
                <a:srgbClr val="FFC000"/>
              </a:gs>
            </a:gsLst>
            <a:lin ang="0" scaled="1"/>
            <a:tileRect/>
          </a:gradFill>
          <a:ln>
            <a:noFill/>
          </a:ln>
          <a:effectLst/>
          <a:extLst/>
        </p:spPr>
        <p:txBody>
          <a:bodyPr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主催：旭化成ファーマ株式会社</a:t>
            </a:r>
            <a:endParaRPr lang="en-US" altLang="ja-JP" sz="1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428B13-DB1B-4376-90A6-AD8FB4860E5C}"/>
              </a:ext>
            </a:extLst>
          </p:cNvPr>
          <p:cNvSpPr txBox="1"/>
          <p:nvPr/>
        </p:nvSpPr>
        <p:spPr>
          <a:xfrm>
            <a:off x="241712" y="6181368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特別講演</a:t>
            </a:r>
            <a:r>
              <a:rPr lang="en-US" altLang="ja-JP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Ⅱ】</a:t>
            </a:r>
            <a:r>
              <a:rPr lang="en-US" altLang="ja-JP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19:40</a:t>
            </a:r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20:40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B922078-5C01-4F32-A9F9-CBA8489155A0}"/>
              </a:ext>
            </a:extLst>
          </p:cNvPr>
          <p:cNvSpPr txBox="1"/>
          <p:nvPr/>
        </p:nvSpPr>
        <p:spPr>
          <a:xfrm>
            <a:off x="440069" y="4465443"/>
            <a:ext cx="6515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サリルマブのポテンシャル　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endParaRPr kumimoji="1" lang="ja-JP" altLang="en-US" sz="24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AAB85B-B35F-4DA0-A457-41EA94BE8625}"/>
              </a:ext>
            </a:extLst>
          </p:cNvPr>
          <p:cNvSpPr txBox="1"/>
          <p:nvPr/>
        </p:nvSpPr>
        <p:spPr>
          <a:xfrm>
            <a:off x="1052735" y="3909168"/>
            <a:ext cx="5781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医療法人千寿会道後温泉病院　 院長　</a:t>
            </a:r>
            <a:r>
              <a:rPr lang="zh-CN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奥田　恭章</a:t>
            </a:r>
            <a:r>
              <a:rPr lang="zh-CN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先生</a:t>
            </a:r>
            <a:endParaRPr kumimoji="1" lang="ja-JP" altLang="en-US" sz="16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8A5845-CCD5-4D9D-B8BD-D90640A23231}"/>
              </a:ext>
            </a:extLst>
          </p:cNvPr>
          <p:cNvSpPr txBox="1"/>
          <p:nvPr/>
        </p:nvSpPr>
        <p:spPr>
          <a:xfrm>
            <a:off x="980728" y="5058729"/>
            <a:ext cx="63944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松山赤十字病院　免疫統括センター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0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センター長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押領司　健介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先生</a:t>
            </a:r>
            <a:endParaRPr kumimoji="1" lang="ja-JP" altLang="en-US" sz="20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51253C5-67C0-41F6-8982-CDBF5898E0E6}"/>
              </a:ext>
            </a:extLst>
          </p:cNvPr>
          <p:cNvSpPr txBox="1"/>
          <p:nvPr/>
        </p:nvSpPr>
        <p:spPr>
          <a:xfrm>
            <a:off x="798398" y="6613307"/>
            <a:ext cx="6157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愛媛大学大学院医学系研究科　血液・免疫・感染症内科学</a:t>
            </a:r>
            <a:endParaRPr lang="en-US" altLang="ja-JP" sz="16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 特任教授　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長谷川　均</a:t>
            </a:r>
            <a:r>
              <a:rPr lang="ja-JP" altLang="en-US" sz="1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先生</a:t>
            </a:r>
            <a:endParaRPr kumimoji="1" lang="ja-JP" altLang="en-US" sz="16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7E53DAC-5FB4-4813-B2B2-4BBBD7BD26CD}"/>
              </a:ext>
            </a:extLst>
          </p:cNvPr>
          <p:cNvSpPr txBox="1"/>
          <p:nvPr/>
        </p:nvSpPr>
        <p:spPr>
          <a:xfrm>
            <a:off x="0" y="7317919"/>
            <a:ext cx="7279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リウマチ治療における</a:t>
            </a:r>
            <a:endParaRPr lang="en-US" altLang="ja-JP" sz="24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IL -6</a:t>
            </a:r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制御療法の位置づけ　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916AA22-CA86-4398-9FB4-F4D3B50B596A}"/>
              </a:ext>
            </a:extLst>
          </p:cNvPr>
          <p:cNvSpPr txBox="1"/>
          <p:nvPr/>
        </p:nvSpPr>
        <p:spPr>
          <a:xfrm>
            <a:off x="980728" y="8259194"/>
            <a:ext cx="58538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聖路加国際病院 </a:t>
            </a:r>
            <a:r>
              <a:rPr lang="en-US" altLang="zh-TW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Immuno-Rheumatology Center</a:t>
            </a:r>
            <a:endParaRPr lang="en-US" altLang="ja-JP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センター長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岡田　正人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先生</a:t>
            </a:r>
            <a:endParaRPr kumimoji="1" lang="ja-JP" altLang="en-US" sz="2000" b="1" dirty="0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7D607AE8-DF19-4A72-BF7D-3E4BEFC5B2E2}"/>
              </a:ext>
            </a:extLst>
          </p:cNvPr>
          <p:cNvSpPr/>
          <p:nvPr/>
        </p:nvSpPr>
        <p:spPr>
          <a:xfrm>
            <a:off x="270237" y="3784876"/>
            <a:ext cx="574552" cy="511087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400" dirty="0"/>
              <a:t>座長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E6490620-6CE2-45FF-A9FC-0BF5932257ED}"/>
              </a:ext>
            </a:extLst>
          </p:cNvPr>
          <p:cNvSpPr/>
          <p:nvPr/>
        </p:nvSpPr>
        <p:spPr>
          <a:xfrm>
            <a:off x="270237" y="5068613"/>
            <a:ext cx="574552" cy="511087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1400" dirty="0"/>
              <a:t>演者</a:t>
            </a:r>
            <a:endParaRPr kumimoji="1" lang="ja-JP" altLang="en-US" sz="1400" dirty="0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FDA519D9-480C-4C15-AE7E-D391BFB1A324}"/>
              </a:ext>
            </a:extLst>
          </p:cNvPr>
          <p:cNvSpPr/>
          <p:nvPr/>
        </p:nvSpPr>
        <p:spPr>
          <a:xfrm>
            <a:off x="258547" y="6662921"/>
            <a:ext cx="574552" cy="511087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400" dirty="0"/>
              <a:t>座長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5A3C8FAD-3DA7-42CF-8C67-468646E998EB}"/>
              </a:ext>
            </a:extLst>
          </p:cNvPr>
          <p:cNvSpPr/>
          <p:nvPr/>
        </p:nvSpPr>
        <p:spPr>
          <a:xfrm>
            <a:off x="241712" y="8292828"/>
            <a:ext cx="608463" cy="542966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1400" dirty="0"/>
              <a:t>演者</a:t>
            </a:r>
            <a:endParaRPr kumimoji="1" lang="ja-JP" altLang="en-US" sz="14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39894C-F103-4CCB-91F0-2AA77923D6BC}"/>
              </a:ext>
            </a:extLst>
          </p:cNvPr>
          <p:cNvSpPr txBox="1"/>
          <p:nvPr/>
        </p:nvSpPr>
        <p:spPr>
          <a:xfrm>
            <a:off x="201824" y="3337938"/>
            <a:ext cx="4411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特別講演</a:t>
            </a:r>
            <a:r>
              <a:rPr lang="en-US" altLang="ja-JP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Ⅰ】</a:t>
            </a:r>
            <a:r>
              <a:rPr lang="en-US" altLang="ja-JP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19:10</a:t>
            </a:r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19:40</a:t>
            </a:r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D7570AB-8AF6-49ED-BE1D-5A87224652D2}"/>
              </a:ext>
            </a:extLst>
          </p:cNvPr>
          <p:cNvSpPr txBox="1"/>
          <p:nvPr/>
        </p:nvSpPr>
        <p:spPr>
          <a:xfrm>
            <a:off x="791183" y="9136166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講演会終了後、情報交換会を予定しております。</a:t>
            </a:r>
          </a:p>
          <a:p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27791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69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旭化成グループ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旭化成グループ</dc:creator>
  <cp:lastModifiedBy>Windows User</cp:lastModifiedBy>
  <cp:revision>45</cp:revision>
  <cp:lastPrinted>2019-07-29T00:25:34Z</cp:lastPrinted>
  <dcterms:created xsi:type="dcterms:W3CDTF">2018-03-02T04:36:30Z</dcterms:created>
  <dcterms:modified xsi:type="dcterms:W3CDTF">2019-08-29T06:49:50Z</dcterms:modified>
</cp:coreProperties>
</file>