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56" r:id="rId2"/>
    <p:sldId id="257" r:id="rId3"/>
  </p:sldIdLst>
  <p:sldSz cx="7561263" cy="10693400"/>
  <p:notesSz cx="6807200" cy="9939338"/>
  <p:defaultTextStyle>
    <a:defPPr>
      <a:defRPr lang="ja-JP"/>
    </a:defPPr>
    <a:lvl1pPr marL="0" algn="l" defTabSz="1042880" rtl="0" eaLnBrk="1" latinLnBrk="0" hangingPunct="1">
      <a:defRPr kumimoji="1" sz="2099" kern="1200">
        <a:solidFill>
          <a:schemeClr val="tx1"/>
        </a:solidFill>
        <a:latin typeface="+mn-lt"/>
        <a:ea typeface="+mn-ea"/>
        <a:cs typeface="+mn-cs"/>
      </a:defRPr>
    </a:lvl1pPr>
    <a:lvl2pPr marL="521439" algn="l" defTabSz="1042880" rtl="0" eaLnBrk="1" latinLnBrk="0" hangingPunct="1">
      <a:defRPr kumimoji="1" sz="2099" kern="1200">
        <a:solidFill>
          <a:schemeClr val="tx1"/>
        </a:solidFill>
        <a:latin typeface="+mn-lt"/>
        <a:ea typeface="+mn-ea"/>
        <a:cs typeface="+mn-cs"/>
      </a:defRPr>
    </a:lvl2pPr>
    <a:lvl3pPr marL="1042880" algn="l" defTabSz="1042880" rtl="0" eaLnBrk="1" latinLnBrk="0" hangingPunct="1">
      <a:defRPr kumimoji="1" sz="2099" kern="1200">
        <a:solidFill>
          <a:schemeClr val="tx1"/>
        </a:solidFill>
        <a:latin typeface="+mn-lt"/>
        <a:ea typeface="+mn-ea"/>
        <a:cs typeface="+mn-cs"/>
      </a:defRPr>
    </a:lvl3pPr>
    <a:lvl4pPr marL="1564319" algn="l" defTabSz="1042880" rtl="0" eaLnBrk="1" latinLnBrk="0" hangingPunct="1">
      <a:defRPr kumimoji="1" sz="2099" kern="1200">
        <a:solidFill>
          <a:schemeClr val="tx1"/>
        </a:solidFill>
        <a:latin typeface="+mn-lt"/>
        <a:ea typeface="+mn-ea"/>
        <a:cs typeface="+mn-cs"/>
      </a:defRPr>
    </a:lvl4pPr>
    <a:lvl5pPr marL="2085760" algn="l" defTabSz="1042880" rtl="0" eaLnBrk="1" latinLnBrk="0" hangingPunct="1">
      <a:defRPr kumimoji="1" sz="2099" kern="1200">
        <a:solidFill>
          <a:schemeClr val="tx1"/>
        </a:solidFill>
        <a:latin typeface="+mn-lt"/>
        <a:ea typeface="+mn-ea"/>
        <a:cs typeface="+mn-cs"/>
      </a:defRPr>
    </a:lvl5pPr>
    <a:lvl6pPr marL="2607198" algn="l" defTabSz="1042880" rtl="0" eaLnBrk="1" latinLnBrk="0" hangingPunct="1">
      <a:defRPr kumimoji="1" sz="2099" kern="1200">
        <a:solidFill>
          <a:schemeClr val="tx1"/>
        </a:solidFill>
        <a:latin typeface="+mn-lt"/>
        <a:ea typeface="+mn-ea"/>
        <a:cs typeface="+mn-cs"/>
      </a:defRPr>
    </a:lvl6pPr>
    <a:lvl7pPr marL="3128639" algn="l" defTabSz="1042880" rtl="0" eaLnBrk="1" latinLnBrk="0" hangingPunct="1">
      <a:defRPr kumimoji="1" sz="2099" kern="1200">
        <a:solidFill>
          <a:schemeClr val="tx1"/>
        </a:solidFill>
        <a:latin typeface="+mn-lt"/>
        <a:ea typeface="+mn-ea"/>
        <a:cs typeface="+mn-cs"/>
      </a:defRPr>
    </a:lvl7pPr>
    <a:lvl8pPr marL="3650079" algn="l" defTabSz="1042880" rtl="0" eaLnBrk="1" latinLnBrk="0" hangingPunct="1">
      <a:defRPr kumimoji="1" sz="2099" kern="1200">
        <a:solidFill>
          <a:schemeClr val="tx1"/>
        </a:solidFill>
        <a:latin typeface="+mn-lt"/>
        <a:ea typeface="+mn-ea"/>
        <a:cs typeface="+mn-cs"/>
      </a:defRPr>
    </a:lvl8pPr>
    <a:lvl9pPr marL="4171518" algn="l" defTabSz="1042880" rtl="0" eaLnBrk="1" latinLnBrk="0" hangingPunct="1">
      <a:defRPr kumimoji="1" sz="20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63" userDrawn="1">
          <p15:clr>
            <a:srgbClr val="A4A3A4"/>
          </p15:clr>
        </p15:guide>
        <p15:guide id="2" pos="2382" userDrawn="1">
          <p15:clr>
            <a:srgbClr val="A4A3A4"/>
          </p15:clr>
        </p15:guide>
        <p15:guide id="3" pos="29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9900"/>
    <a:srgbClr val="0000FF"/>
    <a:srgbClr val="000000"/>
    <a:srgbClr val="CCECFF"/>
    <a:srgbClr val="FFFFCC"/>
    <a:srgbClr val="CCFFCC"/>
    <a:srgbClr val="FFFFFF"/>
    <a:srgbClr val="254061"/>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0" autoAdjust="0"/>
    <p:restoredTop sz="94660"/>
  </p:normalViewPr>
  <p:slideViewPr>
    <p:cSldViewPr>
      <p:cViewPr varScale="1">
        <p:scale>
          <a:sx n="71" d="100"/>
          <a:sy n="71" d="100"/>
        </p:scale>
        <p:origin x="1856" y="60"/>
      </p:cViewPr>
      <p:guideLst>
        <p:guide orient="horz" pos="5863"/>
        <p:guide pos="2382"/>
        <p:guide pos="2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E38F755-DE66-4A67-B9C7-6F8F17766764}" type="datetimeFigureOut">
              <a:rPr kumimoji="1" lang="ja-JP" altLang="en-US" smtClean="0"/>
              <a:t>2021/6/1</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B7BB49C-5201-4D7B-9C03-AC3CB382BC14}" type="slidenum">
              <a:rPr kumimoji="1" lang="ja-JP" altLang="en-US" smtClean="0"/>
              <a:t>‹#›</a:t>
            </a:fld>
            <a:endParaRPr kumimoji="1" lang="ja-JP" altLang="en-US"/>
          </a:p>
        </p:txBody>
      </p:sp>
    </p:spTree>
    <p:extLst>
      <p:ext uri="{BB962C8B-B14F-4D97-AF65-F5344CB8AC3E}">
        <p14:creationId xmlns:p14="http://schemas.microsoft.com/office/powerpoint/2010/main" val="742261759"/>
      </p:ext>
    </p:extLst>
  </p:cSld>
  <p:clrMap bg1="lt1" tx1="dk1" bg2="lt2" tx2="dk2" accent1="accent1" accent2="accent2" accent3="accent3" accent4="accent4" accent5="accent5" accent6="accent6" hlink="hlink" folHlink="folHlink"/>
  <p:notesStyle>
    <a:lvl1pPr marL="0" algn="l" defTabSz="1042880" rtl="0" eaLnBrk="1" latinLnBrk="0" hangingPunct="1">
      <a:defRPr kumimoji="1" sz="1400" kern="1200">
        <a:solidFill>
          <a:schemeClr val="tx1"/>
        </a:solidFill>
        <a:latin typeface="+mn-lt"/>
        <a:ea typeface="+mn-ea"/>
        <a:cs typeface="+mn-cs"/>
      </a:defRPr>
    </a:lvl1pPr>
    <a:lvl2pPr marL="521439" algn="l" defTabSz="1042880" rtl="0" eaLnBrk="1" latinLnBrk="0" hangingPunct="1">
      <a:defRPr kumimoji="1" sz="1400" kern="1200">
        <a:solidFill>
          <a:schemeClr val="tx1"/>
        </a:solidFill>
        <a:latin typeface="+mn-lt"/>
        <a:ea typeface="+mn-ea"/>
        <a:cs typeface="+mn-cs"/>
      </a:defRPr>
    </a:lvl2pPr>
    <a:lvl3pPr marL="1042880" algn="l" defTabSz="1042880" rtl="0" eaLnBrk="1" latinLnBrk="0" hangingPunct="1">
      <a:defRPr kumimoji="1" sz="1400" kern="1200">
        <a:solidFill>
          <a:schemeClr val="tx1"/>
        </a:solidFill>
        <a:latin typeface="+mn-lt"/>
        <a:ea typeface="+mn-ea"/>
        <a:cs typeface="+mn-cs"/>
      </a:defRPr>
    </a:lvl3pPr>
    <a:lvl4pPr marL="1564319" algn="l" defTabSz="1042880" rtl="0" eaLnBrk="1" latinLnBrk="0" hangingPunct="1">
      <a:defRPr kumimoji="1" sz="1400" kern="1200">
        <a:solidFill>
          <a:schemeClr val="tx1"/>
        </a:solidFill>
        <a:latin typeface="+mn-lt"/>
        <a:ea typeface="+mn-ea"/>
        <a:cs typeface="+mn-cs"/>
      </a:defRPr>
    </a:lvl4pPr>
    <a:lvl5pPr marL="2085760" algn="l" defTabSz="1042880" rtl="0" eaLnBrk="1" latinLnBrk="0" hangingPunct="1">
      <a:defRPr kumimoji="1" sz="1400" kern="1200">
        <a:solidFill>
          <a:schemeClr val="tx1"/>
        </a:solidFill>
        <a:latin typeface="+mn-lt"/>
        <a:ea typeface="+mn-ea"/>
        <a:cs typeface="+mn-cs"/>
      </a:defRPr>
    </a:lvl5pPr>
    <a:lvl6pPr marL="2607198" algn="l" defTabSz="1042880" rtl="0" eaLnBrk="1" latinLnBrk="0" hangingPunct="1">
      <a:defRPr kumimoji="1" sz="1400" kern="1200">
        <a:solidFill>
          <a:schemeClr val="tx1"/>
        </a:solidFill>
        <a:latin typeface="+mn-lt"/>
        <a:ea typeface="+mn-ea"/>
        <a:cs typeface="+mn-cs"/>
      </a:defRPr>
    </a:lvl6pPr>
    <a:lvl7pPr marL="3128639" algn="l" defTabSz="1042880" rtl="0" eaLnBrk="1" latinLnBrk="0" hangingPunct="1">
      <a:defRPr kumimoji="1" sz="1400" kern="1200">
        <a:solidFill>
          <a:schemeClr val="tx1"/>
        </a:solidFill>
        <a:latin typeface="+mn-lt"/>
        <a:ea typeface="+mn-ea"/>
        <a:cs typeface="+mn-cs"/>
      </a:defRPr>
    </a:lvl7pPr>
    <a:lvl8pPr marL="3650079" algn="l" defTabSz="1042880" rtl="0" eaLnBrk="1" latinLnBrk="0" hangingPunct="1">
      <a:defRPr kumimoji="1" sz="1400" kern="1200">
        <a:solidFill>
          <a:schemeClr val="tx1"/>
        </a:solidFill>
        <a:latin typeface="+mn-lt"/>
        <a:ea typeface="+mn-ea"/>
        <a:cs typeface="+mn-cs"/>
      </a:defRPr>
    </a:lvl8pPr>
    <a:lvl9pPr marL="4171518" algn="l" defTabSz="1042880"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856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スライド">
    <p:spTree>
      <p:nvGrpSpPr>
        <p:cNvPr id="1" name=""/>
        <p:cNvGrpSpPr/>
        <p:nvPr/>
      </p:nvGrpSpPr>
      <p:grpSpPr>
        <a:xfrm>
          <a:off x="0" y="0"/>
          <a:ext cx="0" cy="0"/>
          <a:chOff x="0" y="0"/>
          <a:chExt cx="0" cy="0"/>
        </a:xfrm>
      </p:grpSpPr>
      <p:sp>
        <p:nvSpPr>
          <p:cNvPr id="12" name="図プレースホルダー 11"/>
          <p:cNvSpPr>
            <a:spLocks noGrp="1"/>
          </p:cNvSpPr>
          <p:nvPr>
            <p:ph type="pic" sz="quarter" idx="10" hasCustomPrompt="1"/>
          </p:nvPr>
        </p:nvSpPr>
        <p:spPr>
          <a:xfrm>
            <a:off x="531875" y="1599417"/>
            <a:ext cx="1872862" cy="1299018"/>
          </a:xfrm>
          <a:custGeom>
            <a:avLst/>
            <a:gdLst>
              <a:gd name="connsiteX0" fmla="*/ 0 w 1872862"/>
              <a:gd name="connsiteY0" fmla="*/ 0 h 1299018"/>
              <a:gd name="connsiteX1" fmla="*/ 1872862 w 1872862"/>
              <a:gd name="connsiteY1" fmla="*/ 0 h 1299018"/>
              <a:gd name="connsiteX2" fmla="*/ 1872862 w 1872862"/>
              <a:gd name="connsiteY2" fmla="*/ 1299018 h 1299018"/>
              <a:gd name="connsiteX3" fmla="*/ 0 w 1872862"/>
              <a:gd name="connsiteY3" fmla="*/ 1299018 h 1299018"/>
            </a:gdLst>
            <a:ahLst/>
            <a:cxnLst>
              <a:cxn ang="0">
                <a:pos x="connsiteX0" y="connsiteY0"/>
              </a:cxn>
              <a:cxn ang="0">
                <a:pos x="connsiteX1" y="connsiteY1"/>
              </a:cxn>
              <a:cxn ang="0">
                <a:pos x="connsiteX2" y="connsiteY2"/>
              </a:cxn>
              <a:cxn ang="0">
                <a:pos x="connsiteX3" y="connsiteY3"/>
              </a:cxn>
            </a:cxnLst>
            <a:rect l="l" t="t" r="r" b="b"/>
            <a:pathLst>
              <a:path w="1872862" h="1299018">
                <a:moveTo>
                  <a:pt x="0" y="0"/>
                </a:moveTo>
                <a:lnTo>
                  <a:pt x="1872862" y="0"/>
                </a:lnTo>
                <a:lnTo>
                  <a:pt x="1872862" y="1299018"/>
                </a:lnTo>
                <a:lnTo>
                  <a:pt x="0" y="1299018"/>
                </a:lnTo>
                <a:close/>
              </a:path>
            </a:pathLst>
          </a:custGeom>
          <a:solidFill>
            <a:schemeClr val="bg1">
              <a:lumMod val="85000"/>
            </a:schemeClr>
          </a:solidFill>
        </p:spPr>
        <p:txBody>
          <a:bodyPr wrap="square">
            <a:noAutofit/>
          </a:bodyPr>
          <a:lstStyle>
            <a:lvl1pPr marL="0" indent="0" algn="ctr">
              <a:buNone/>
              <a:defRPr sz="1200">
                <a:solidFill>
                  <a:srgbClr val="C00000"/>
                </a:solidFill>
                <a:latin typeface="メイリオ" panose="020B0604030504040204" pitchFamily="50" charset="-128"/>
                <a:ea typeface="メイリオ" panose="020B0604030504040204" pitchFamily="50" charset="-128"/>
              </a:defRPr>
            </a:lvl1pPr>
          </a:lstStyle>
          <a:p>
            <a:r>
              <a:rPr kumimoji="1" lang="ja-JP" altLang="en-US" dirty="0"/>
              <a:t>アイコンをクリックして写真を挿入</a:t>
            </a:r>
          </a:p>
        </p:txBody>
      </p:sp>
      <p:sp>
        <p:nvSpPr>
          <p:cNvPr id="13" name="図プレースホルダー 12"/>
          <p:cNvSpPr>
            <a:spLocks noGrp="1"/>
          </p:cNvSpPr>
          <p:nvPr>
            <p:ph type="pic" sz="quarter" idx="11" hasCustomPrompt="1"/>
          </p:nvPr>
        </p:nvSpPr>
        <p:spPr>
          <a:xfrm>
            <a:off x="531875" y="3834538"/>
            <a:ext cx="1872862" cy="1299018"/>
          </a:xfrm>
          <a:custGeom>
            <a:avLst/>
            <a:gdLst>
              <a:gd name="connsiteX0" fmla="*/ 0 w 1872862"/>
              <a:gd name="connsiteY0" fmla="*/ 0 h 1299018"/>
              <a:gd name="connsiteX1" fmla="*/ 1872862 w 1872862"/>
              <a:gd name="connsiteY1" fmla="*/ 0 h 1299018"/>
              <a:gd name="connsiteX2" fmla="*/ 1872862 w 1872862"/>
              <a:gd name="connsiteY2" fmla="*/ 1299018 h 1299018"/>
              <a:gd name="connsiteX3" fmla="*/ 0 w 1872862"/>
              <a:gd name="connsiteY3" fmla="*/ 1299018 h 1299018"/>
            </a:gdLst>
            <a:ahLst/>
            <a:cxnLst>
              <a:cxn ang="0">
                <a:pos x="connsiteX0" y="connsiteY0"/>
              </a:cxn>
              <a:cxn ang="0">
                <a:pos x="connsiteX1" y="connsiteY1"/>
              </a:cxn>
              <a:cxn ang="0">
                <a:pos x="connsiteX2" y="connsiteY2"/>
              </a:cxn>
              <a:cxn ang="0">
                <a:pos x="connsiteX3" y="connsiteY3"/>
              </a:cxn>
            </a:cxnLst>
            <a:rect l="l" t="t" r="r" b="b"/>
            <a:pathLst>
              <a:path w="1872862" h="1299018">
                <a:moveTo>
                  <a:pt x="0" y="0"/>
                </a:moveTo>
                <a:lnTo>
                  <a:pt x="1872862" y="0"/>
                </a:lnTo>
                <a:lnTo>
                  <a:pt x="1872862" y="1299018"/>
                </a:lnTo>
                <a:lnTo>
                  <a:pt x="0" y="1299018"/>
                </a:lnTo>
                <a:close/>
              </a:path>
            </a:pathLst>
          </a:custGeom>
          <a:solidFill>
            <a:schemeClr val="bg1">
              <a:lumMod val="85000"/>
            </a:schemeClr>
          </a:solidFill>
        </p:spPr>
        <p:txBody>
          <a:bodyPr wrap="square">
            <a:noAutofit/>
          </a:bodyPr>
          <a:lstStyle>
            <a:lvl1pPr marL="0" indent="0" algn="ctr">
              <a:buNone/>
              <a:defRPr sz="1200">
                <a:solidFill>
                  <a:srgbClr val="C00000"/>
                </a:solidFill>
                <a:latin typeface="メイリオ" panose="020B0604030504040204" pitchFamily="50" charset="-128"/>
                <a:ea typeface="メイリオ" panose="020B0604030504040204" pitchFamily="50" charset="-128"/>
              </a:defRPr>
            </a:lvl1pPr>
          </a:lstStyle>
          <a:p>
            <a:r>
              <a:rPr kumimoji="1" lang="ja-JP" altLang="en-US" dirty="0"/>
              <a:t>アイコンをクリックして写真を挿入</a:t>
            </a:r>
          </a:p>
        </p:txBody>
      </p:sp>
    </p:spTree>
    <p:extLst>
      <p:ext uri="{BB962C8B-B14F-4D97-AF65-F5344CB8AC3E}">
        <p14:creationId xmlns:p14="http://schemas.microsoft.com/office/powerpoint/2010/main" val="2812894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7" y="428240"/>
            <a:ext cx="6805137" cy="178223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7" y="2495134"/>
            <a:ext cx="6805137" cy="705715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7" y="991120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fld id="{FD4422AD-DD30-491B-A7D7-78A91A6707F3}" type="datetimeFigureOut">
              <a:rPr kumimoji="1" lang="ja-JP" altLang="en-US" smtClean="0"/>
              <a:t>2021/6/1</a:t>
            </a:fld>
            <a:endParaRPr kumimoji="1" lang="ja-JP" altLang="en-US"/>
          </a:p>
        </p:txBody>
      </p:sp>
      <p:sp>
        <p:nvSpPr>
          <p:cNvPr id="5" name="フッター プレースホルダー 4"/>
          <p:cNvSpPr>
            <a:spLocks noGrp="1"/>
          </p:cNvSpPr>
          <p:nvPr>
            <p:ph type="ftr" sz="quarter" idx="3"/>
          </p:nvPr>
        </p:nvSpPr>
        <p:spPr>
          <a:xfrm>
            <a:off x="2583434" y="9911208"/>
            <a:ext cx="2394399"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9" y="991120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B4715-32DE-4F73-B438-F0AD0CB080AC}" type="slidenum">
              <a:rPr kumimoji="1" lang="ja-JP" altLang="en-US" smtClean="0"/>
              <a:t>‹#›</a:t>
            </a:fld>
            <a:endParaRPr kumimoji="1" lang="ja-JP" altLang="en-US"/>
          </a:p>
        </p:txBody>
      </p:sp>
    </p:spTree>
    <p:extLst>
      <p:ext uri="{BB962C8B-B14F-4D97-AF65-F5344CB8AC3E}">
        <p14:creationId xmlns:p14="http://schemas.microsoft.com/office/powerpoint/2010/main" val="3084957092"/>
      </p:ext>
    </p:extLst>
  </p:cSld>
  <p:clrMap bg1="lt1" tx1="dk1" bg2="lt2" tx2="dk2" accent1="accent1" accent2="accent2" accent3="accent3" accent4="accent4" accent5="accent5" accent6="accent6" hlink="hlink" folHlink="folHlink"/>
  <p:sldLayoutIdLst>
    <p:sldLayoutId id="2147483709" r:id="rId1"/>
    <p:sldLayoutId id="2147483710" r:id="rId2"/>
  </p:sldLayoutIdLst>
  <p:txStyles>
    <p:titleStyle>
      <a:lvl1pPr algn="ctr" defTabSz="914391" rtl="0" eaLnBrk="1" latinLnBrk="0" hangingPunct="1">
        <a:spcBef>
          <a:spcPct val="0"/>
        </a:spcBef>
        <a:buNone/>
        <a:defRPr kumimoji="1" sz="4400" kern="1200">
          <a:solidFill>
            <a:schemeClr val="tx1"/>
          </a:solidFill>
          <a:latin typeface="+mj-lt"/>
          <a:ea typeface="+mj-ea"/>
          <a:cs typeface="+mj-cs"/>
        </a:defRPr>
      </a:lvl1pPr>
    </p:titleStyle>
    <p:bodyStyle>
      <a:lvl1pPr marL="342897" indent="-342897" algn="l" defTabSz="914391"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3" indent="-285748" algn="l" defTabSz="914391"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89" indent="-228598" algn="l" defTabSz="914391"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85" indent="-228598" algn="l" defTabSz="914391"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2" indent="-228598" algn="l" defTabSz="914391"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77" indent="-228598" algn="l" defTabSz="914391"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73" indent="-228598" algn="l" defTabSz="914391"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69" indent="-228598" algn="l" defTabSz="914391"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65" indent="-228598" algn="l" defTabSz="914391"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1" rtl="0" eaLnBrk="1" latinLnBrk="0" hangingPunct="1">
        <a:defRPr kumimoji="1" sz="1800" kern="1200">
          <a:solidFill>
            <a:schemeClr val="tx1"/>
          </a:solidFill>
          <a:latin typeface="+mn-lt"/>
          <a:ea typeface="+mn-ea"/>
          <a:cs typeface="+mn-cs"/>
        </a:defRPr>
      </a:lvl1pPr>
      <a:lvl2pPr marL="457196" algn="l" defTabSz="914391" rtl="0" eaLnBrk="1" latinLnBrk="0" hangingPunct="1">
        <a:defRPr kumimoji="1" sz="1800" kern="1200">
          <a:solidFill>
            <a:schemeClr val="tx1"/>
          </a:solidFill>
          <a:latin typeface="+mn-lt"/>
          <a:ea typeface="+mn-ea"/>
          <a:cs typeface="+mn-cs"/>
        </a:defRPr>
      </a:lvl2pPr>
      <a:lvl3pPr marL="914391" algn="l" defTabSz="914391" rtl="0" eaLnBrk="1" latinLnBrk="0" hangingPunct="1">
        <a:defRPr kumimoji="1" sz="1800" kern="1200">
          <a:solidFill>
            <a:schemeClr val="tx1"/>
          </a:solidFill>
          <a:latin typeface="+mn-lt"/>
          <a:ea typeface="+mn-ea"/>
          <a:cs typeface="+mn-cs"/>
        </a:defRPr>
      </a:lvl3pPr>
      <a:lvl4pPr marL="1371587" algn="l" defTabSz="914391" rtl="0" eaLnBrk="1" latinLnBrk="0" hangingPunct="1">
        <a:defRPr kumimoji="1" sz="1800" kern="1200">
          <a:solidFill>
            <a:schemeClr val="tx1"/>
          </a:solidFill>
          <a:latin typeface="+mn-lt"/>
          <a:ea typeface="+mn-ea"/>
          <a:cs typeface="+mn-cs"/>
        </a:defRPr>
      </a:lvl4pPr>
      <a:lvl5pPr marL="1828783" algn="l" defTabSz="914391" rtl="0" eaLnBrk="1" latinLnBrk="0" hangingPunct="1">
        <a:defRPr kumimoji="1" sz="1800" kern="1200">
          <a:solidFill>
            <a:schemeClr val="tx1"/>
          </a:solidFill>
          <a:latin typeface="+mn-lt"/>
          <a:ea typeface="+mn-ea"/>
          <a:cs typeface="+mn-cs"/>
        </a:defRPr>
      </a:lvl5pPr>
      <a:lvl6pPr marL="2285980" algn="l" defTabSz="914391" rtl="0" eaLnBrk="1" latinLnBrk="0" hangingPunct="1">
        <a:defRPr kumimoji="1" sz="1800" kern="1200">
          <a:solidFill>
            <a:schemeClr val="tx1"/>
          </a:solidFill>
          <a:latin typeface="+mn-lt"/>
          <a:ea typeface="+mn-ea"/>
          <a:cs typeface="+mn-cs"/>
        </a:defRPr>
      </a:lvl6pPr>
      <a:lvl7pPr marL="2743175" algn="l" defTabSz="914391" rtl="0" eaLnBrk="1" latinLnBrk="0" hangingPunct="1">
        <a:defRPr kumimoji="1" sz="1800" kern="1200">
          <a:solidFill>
            <a:schemeClr val="tx1"/>
          </a:solidFill>
          <a:latin typeface="+mn-lt"/>
          <a:ea typeface="+mn-ea"/>
          <a:cs typeface="+mn-cs"/>
        </a:defRPr>
      </a:lvl7pPr>
      <a:lvl8pPr marL="3200371" algn="l" defTabSz="914391" rtl="0" eaLnBrk="1" latinLnBrk="0" hangingPunct="1">
        <a:defRPr kumimoji="1" sz="1800" kern="1200">
          <a:solidFill>
            <a:schemeClr val="tx1"/>
          </a:solidFill>
          <a:latin typeface="+mn-lt"/>
          <a:ea typeface="+mn-ea"/>
          <a:cs typeface="+mn-cs"/>
        </a:defRPr>
      </a:lvl8pPr>
      <a:lvl9pPr marL="3657567" algn="l" defTabSz="91439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bit.ly/3wBrxL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rot="10800000">
            <a:off x="-30192" y="0"/>
            <a:ext cx="7625114" cy="10693400"/>
          </a:xfrm>
          <a:prstGeom prst="rect">
            <a:avLst/>
          </a:prstGeom>
          <a:gradFill flip="none" rotWithShape="1">
            <a:gsLst>
              <a:gs pos="100000">
                <a:schemeClr val="accent5">
                  <a:lumMod val="75000"/>
                </a:schemeClr>
              </a:gs>
              <a:gs pos="76000">
                <a:schemeClr val="accent5">
                  <a:lumMod val="60000"/>
                  <a:lumOff val="40000"/>
                </a:schemeClr>
              </a:gs>
              <a:gs pos="0">
                <a:schemeClr val="accent5">
                  <a:lumMod val="55000"/>
                  <a:lumOff val="45000"/>
                </a:schemeClr>
              </a:gs>
              <a:gs pos="42000">
                <a:schemeClr val="accent5">
                  <a:lumMod val="20000"/>
                  <a:lumOff val="8000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029" name="正方形/長方形 1028"/>
          <p:cNvSpPr/>
          <p:nvPr/>
        </p:nvSpPr>
        <p:spPr>
          <a:xfrm>
            <a:off x="-56455" y="1052874"/>
            <a:ext cx="7677641" cy="5031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6" name="テキスト ボックス 35"/>
          <p:cNvSpPr txBox="1"/>
          <p:nvPr/>
        </p:nvSpPr>
        <p:spPr>
          <a:xfrm>
            <a:off x="1405851" y="1306461"/>
            <a:ext cx="4967072" cy="253916"/>
          </a:xfrm>
          <a:prstGeom prst="rect">
            <a:avLst/>
          </a:prstGeom>
          <a:noFill/>
        </p:spPr>
        <p:txBody>
          <a:bodyPr wrap="square" rtlCol="0">
            <a:spAutoFit/>
          </a:bodyPr>
          <a:lstStyle/>
          <a:p>
            <a:endParaRPr lang="ja-JP" altLang="en-US" sz="1050" b="1" dirty="0">
              <a:solidFill>
                <a:schemeClr val="bg1"/>
              </a:solidFill>
              <a:latin typeface="+mj-ea"/>
              <a:ea typeface="+mj-ea"/>
            </a:endParaRPr>
          </a:p>
        </p:txBody>
      </p:sp>
      <p:grpSp>
        <p:nvGrpSpPr>
          <p:cNvPr id="5" name="グループ化 4"/>
          <p:cNvGrpSpPr/>
          <p:nvPr/>
        </p:nvGrpSpPr>
        <p:grpSpPr>
          <a:xfrm>
            <a:off x="82043" y="7408714"/>
            <a:ext cx="2088233" cy="2402482"/>
            <a:chOff x="82043" y="7408714"/>
            <a:chExt cx="2088233" cy="2402482"/>
          </a:xfrm>
        </p:grpSpPr>
        <p:pic>
          <p:nvPicPr>
            <p:cNvPr id="1030" name="図 1029"/>
            <p:cNvPicPr>
              <a:picLocks noChangeAspect="1"/>
            </p:cNvPicPr>
            <p:nvPr/>
          </p:nvPicPr>
          <p:blipFill>
            <a:blip r:embed="rId2" cstate="print"/>
            <a:stretch>
              <a:fillRect/>
            </a:stretch>
          </p:blipFill>
          <p:spPr>
            <a:xfrm rot="5400000" flipV="1">
              <a:off x="-75081" y="7565838"/>
              <a:ext cx="2402482" cy="2088233"/>
            </a:xfrm>
            <a:prstGeom prst="rect">
              <a:avLst/>
            </a:prstGeom>
            <a:ln>
              <a:noFill/>
            </a:ln>
            <a:effectLst>
              <a:outerShdw blurRad="292100" dist="139700" dir="2700000" algn="tl" rotWithShape="0">
                <a:srgbClr val="333333">
                  <a:alpha val="65000"/>
                </a:srgbClr>
              </a:outerShdw>
            </a:effectLst>
          </p:spPr>
        </p:pic>
        <p:cxnSp>
          <p:nvCxnSpPr>
            <p:cNvPr id="16" name="直線​​コネクタ 15"/>
            <p:cNvCxnSpPr/>
            <p:nvPr/>
          </p:nvCxnSpPr>
          <p:spPr>
            <a:xfrm>
              <a:off x="761853" y="7456058"/>
              <a:ext cx="0" cy="1246336"/>
            </a:xfrm>
            <a:prstGeom prst="line">
              <a:avLst/>
            </a:prstGeom>
            <a:ln w="28575">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grpSp>
      <p:sp>
        <p:nvSpPr>
          <p:cNvPr id="69" name="テキスト ボックス 68"/>
          <p:cNvSpPr txBox="1"/>
          <p:nvPr/>
        </p:nvSpPr>
        <p:spPr>
          <a:xfrm>
            <a:off x="210809" y="3817253"/>
            <a:ext cx="7098213" cy="2177519"/>
          </a:xfrm>
          <a:prstGeom prst="rect">
            <a:avLst/>
          </a:prstGeom>
          <a:noFill/>
        </p:spPr>
        <p:txBody>
          <a:bodyPr wrap="square" lIns="180000" rIns="216000"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座長</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愛媛</a:t>
            </a:r>
            <a:r>
              <a:rPr lang="ja-JP" altLang="en-US" sz="1600" b="1" dirty="0">
                <a:latin typeface="Meiryo UI" panose="020B0604030504040204" pitchFamily="50" charset="-128"/>
                <a:ea typeface="Meiryo UI" panose="020B0604030504040204" pitchFamily="50" charset="-128"/>
              </a:rPr>
              <a:t>大学 消化器・内分泌・代謝内科学 教授  日浅陽一 先生</a:t>
            </a:r>
            <a:endParaRPr lang="en-US" altLang="ja-JP" sz="1600" b="1" dirty="0">
              <a:latin typeface="Meiryo UI" panose="020B0604030504040204" pitchFamily="50" charset="-128"/>
              <a:ea typeface="Meiryo UI" panose="020B0604030504040204" pitchFamily="50" charset="-128"/>
            </a:endParaRPr>
          </a:p>
          <a:p>
            <a:pPr>
              <a:spcBef>
                <a:spcPts val="300"/>
              </a:spcBef>
            </a:pPr>
            <a:r>
              <a:rPr lang="ja-JP" altLang="en-US" sz="1600" b="1"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 「 当院における肝性脳症治療の実際」</a:t>
            </a:r>
            <a:endParaRPr lang="en-US" altLang="ja-JP" sz="1600" b="1" dirty="0">
              <a:latin typeface="Meiryo UI" panose="020B0604030504040204" pitchFamily="50" charset="-128"/>
              <a:ea typeface="Meiryo UI" panose="020B0604030504040204" pitchFamily="50" charset="-128"/>
            </a:endParaRPr>
          </a:p>
          <a:p>
            <a:pPr algn="r"/>
            <a:r>
              <a:rPr lang="ja-JP" altLang="en-US" sz="1600" b="1" dirty="0">
                <a:latin typeface="Meiryo UI" panose="020B0604030504040204" pitchFamily="50" charset="-128"/>
                <a:ea typeface="Meiryo UI" panose="020B0604030504040204" pitchFamily="50" charset="-128"/>
              </a:rPr>
              <a:t>松山赤十字病院 肝胆膵内科 部長  眞柴寿枝 先生</a:t>
            </a:r>
            <a:endParaRPr lang="en-US" altLang="ja-JP" sz="1600" b="1" dirty="0">
              <a:latin typeface="Meiryo UI" panose="020B0604030504040204" pitchFamily="50" charset="-128"/>
              <a:ea typeface="Meiryo UI" panose="020B0604030504040204" pitchFamily="50" charset="-128"/>
            </a:endParaRPr>
          </a:p>
          <a:p>
            <a:pPr>
              <a:spcBef>
                <a:spcPts val="300"/>
              </a:spcBef>
            </a:pPr>
            <a:r>
              <a:rPr lang="en-US" altLang="ja-JP" sz="1600" b="1" dirty="0">
                <a:latin typeface="Meiryo UI" panose="020B0604030504040204" pitchFamily="50" charset="-128"/>
                <a:ea typeface="Meiryo UI" panose="020B0604030504040204" pitchFamily="50" charset="-128"/>
              </a:rPr>
              <a:t>2.</a:t>
            </a:r>
            <a:r>
              <a:rPr lang="ja-JP" altLang="en-US" sz="1600" b="1" dirty="0">
                <a:latin typeface="Meiryo UI" panose="020B0604030504040204" pitchFamily="50" charset="-128"/>
                <a:ea typeface="Meiryo UI" panose="020B0604030504040204" pitchFamily="50" charset="-128"/>
              </a:rPr>
              <a:t> 「不顕性肝性脳症：</a:t>
            </a:r>
            <a:r>
              <a:rPr lang="en-US" altLang="ja-JP" sz="1600" b="1" dirty="0">
                <a:latin typeface="Meiryo UI" panose="020B0604030504040204" pitchFamily="50" charset="-128"/>
                <a:ea typeface="Meiryo UI" panose="020B0604030504040204" pitchFamily="50" charset="-128"/>
              </a:rPr>
              <a:t>QOL</a:t>
            </a:r>
            <a:r>
              <a:rPr lang="ja-JP" altLang="en-US" sz="1600" b="1" dirty="0">
                <a:latin typeface="Meiryo UI" panose="020B0604030504040204" pitchFamily="50" charset="-128"/>
                <a:ea typeface="Meiryo UI" panose="020B0604030504040204" pitchFamily="50" charset="-128"/>
              </a:rPr>
              <a:t>低下とその診断について」</a:t>
            </a:r>
            <a:endParaRPr lang="en-US" altLang="ja-JP" sz="1600" b="1" dirty="0">
              <a:latin typeface="Meiryo UI" panose="020B0604030504040204" pitchFamily="50" charset="-128"/>
              <a:ea typeface="Meiryo UI" panose="020B0604030504040204" pitchFamily="50" charset="-128"/>
            </a:endParaRPr>
          </a:p>
          <a:p>
            <a:pPr algn="r"/>
            <a:r>
              <a:rPr lang="ja-JP" altLang="en-US" sz="1600" b="1" dirty="0">
                <a:latin typeface="Meiryo UI" panose="020B0604030504040204" pitchFamily="50" charset="-128"/>
                <a:ea typeface="Meiryo UI" panose="020B0604030504040204" pitchFamily="50" charset="-128"/>
              </a:rPr>
              <a:t>愛媛県立中央病院 消化器内科 主任部長  平岡   淳 先生</a:t>
            </a:r>
            <a:endParaRPr lang="en-US" altLang="ja-JP" sz="1600" b="1" dirty="0">
              <a:latin typeface="Meiryo UI" panose="020B0604030504040204" pitchFamily="50" charset="-128"/>
              <a:ea typeface="Meiryo UI" panose="020B0604030504040204" pitchFamily="50" charset="-128"/>
            </a:endParaRPr>
          </a:p>
          <a:p>
            <a:pPr>
              <a:spcBef>
                <a:spcPts val="300"/>
              </a:spcBef>
            </a:pP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  「肝性脳症の治療効果に影響する因子の検討」</a:t>
            </a:r>
            <a:endParaRPr lang="en-US" altLang="ja-JP" sz="1600" b="1" dirty="0">
              <a:latin typeface="Meiryo UI" panose="020B0604030504040204" pitchFamily="50" charset="-128"/>
              <a:ea typeface="Meiryo UI" panose="020B0604030504040204" pitchFamily="50" charset="-128"/>
            </a:endParaRPr>
          </a:p>
          <a:p>
            <a:pPr marL="1439987"/>
            <a:r>
              <a:rPr lang="ja-JP" altLang="en-US" sz="1600" b="1" dirty="0">
                <a:latin typeface="Meiryo UI" panose="020B0604030504040204" pitchFamily="50" charset="-128"/>
                <a:ea typeface="Meiryo UI" panose="020B0604030504040204" pitchFamily="50" charset="-128"/>
              </a:rPr>
              <a:t>愛媛大学医学部附属病院   肝疾患診療相談センター</a:t>
            </a:r>
            <a:endParaRPr lang="en-US" altLang="ja-JP" sz="1600" b="1" dirty="0">
              <a:latin typeface="Meiryo UI" panose="020B0604030504040204" pitchFamily="50" charset="-128"/>
              <a:ea typeface="Meiryo UI" panose="020B0604030504040204" pitchFamily="50" charset="-128"/>
            </a:endParaRPr>
          </a:p>
          <a:p>
            <a:pPr algn="r"/>
            <a:r>
              <a:rPr lang="ja-JP" altLang="en-US" sz="1600" b="1" dirty="0">
                <a:latin typeface="Meiryo UI" panose="020B0604030504040204" pitchFamily="50" charset="-128"/>
                <a:ea typeface="Meiryo UI" panose="020B0604030504040204" pitchFamily="50" charset="-128"/>
              </a:rPr>
              <a:t>センター長・准教授  徳本良雄 先生</a:t>
            </a:r>
            <a:endParaRPr lang="en-US" altLang="ja-JP" sz="1600" b="1" dirty="0">
              <a:latin typeface="Meiryo UI" panose="020B0604030504040204" pitchFamily="50" charset="-128"/>
              <a:ea typeface="Meiryo UI" panose="020B0604030504040204" pitchFamily="50" charset="-128"/>
            </a:endParaRPr>
          </a:p>
        </p:txBody>
      </p:sp>
      <p:sp>
        <p:nvSpPr>
          <p:cNvPr id="4" name="角丸四角形 3"/>
          <p:cNvSpPr/>
          <p:nvPr/>
        </p:nvSpPr>
        <p:spPr>
          <a:xfrm>
            <a:off x="38082" y="117945"/>
            <a:ext cx="7494013" cy="8093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chemeClr val="tx1"/>
                </a:solidFill>
                <a:latin typeface="Meiryo UI" panose="020B0604030504040204" pitchFamily="50" charset="-128"/>
                <a:ea typeface="Meiryo UI" panose="020B0604030504040204" pitchFamily="50" charset="-128"/>
              </a:rPr>
              <a:t>愛媛肝硬変</a:t>
            </a:r>
            <a:r>
              <a:rPr lang="en-US" altLang="ja-JP" sz="2800" b="1" dirty="0">
                <a:solidFill>
                  <a:schemeClr val="tx1"/>
                </a:solidFill>
                <a:latin typeface="Meiryo UI" panose="020B0604030504040204" pitchFamily="50" charset="-128"/>
                <a:ea typeface="Meiryo UI" panose="020B0604030504040204" pitchFamily="50" charset="-128"/>
              </a:rPr>
              <a:t>WEB</a:t>
            </a:r>
            <a:r>
              <a:rPr lang="ja-JP" altLang="en-US" sz="2800" b="1" dirty="0" smtClean="0">
                <a:solidFill>
                  <a:schemeClr val="tx1"/>
                </a:solidFill>
                <a:latin typeface="Meiryo UI" panose="020B0604030504040204" pitchFamily="50" charset="-128"/>
                <a:ea typeface="Meiryo UI" panose="020B0604030504040204" pitchFamily="50" charset="-128"/>
              </a:rPr>
              <a:t>カンファレンス</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400" b="1" dirty="0">
                <a:solidFill>
                  <a:schemeClr val="tx1"/>
                </a:solidFill>
                <a:latin typeface="Meiryo UI" panose="020B0604030504040204" pitchFamily="50" charset="-128"/>
                <a:ea typeface="Meiryo UI" panose="020B0604030504040204" pitchFamily="50" charset="-128"/>
              </a:rPr>
              <a:t>～肝性脳症の治療を考える～</a:t>
            </a:r>
          </a:p>
        </p:txBody>
      </p:sp>
      <p:sp>
        <p:nvSpPr>
          <p:cNvPr id="43" name="正方形/長方形 42"/>
          <p:cNvSpPr/>
          <p:nvPr/>
        </p:nvSpPr>
        <p:spPr>
          <a:xfrm>
            <a:off x="1537039" y="1223493"/>
            <a:ext cx="5884865" cy="400110"/>
          </a:xfrm>
          <a:prstGeom prst="rect">
            <a:avLst/>
          </a:prstGeom>
        </p:spPr>
        <p:txBody>
          <a:bodyPr wrap="square">
            <a:spAutoFit/>
          </a:bodyPr>
          <a:lstStyle/>
          <a:p>
            <a:endParaRPr lang="en-US" altLang="ja-JP" sz="2000" dirty="0"/>
          </a:p>
        </p:txBody>
      </p:sp>
      <p:sp>
        <p:nvSpPr>
          <p:cNvPr id="35" name="フローチャート : 代替処理 34"/>
          <p:cNvSpPr/>
          <p:nvPr/>
        </p:nvSpPr>
        <p:spPr>
          <a:xfrm>
            <a:off x="926477" y="1114618"/>
            <a:ext cx="5762374" cy="826337"/>
          </a:xfrm>
          <a:prstGeom prst="flowChartAlternateProcess">
            <a:avLst/>
          </a:prstGeom>
          <a:solidFill>
            <a:schemeClr val="accent5">
              <a:lumMod val="60000"/>
              <a:lumOff val="40000"/>
              <a:alpha val="70000"/>
            </a:schemeClr>
          </a:solidFill>
          <a:ln>
            <a:noFill/>
          </a:ln>
          <a:effectLst>
            <a:reflection blurRad="6350" stA="50000" endA="300" endPos="38500" dist="508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lvl="0"/>
            <a:r>
              <a:rPr lang="ja-JP" altLang="en-US" sz="2000" b="1" dirty="0">
                <a:solidFill>
                  <a:prstClr val="black"/>
                </a:solidFill>
                <a:latin typeface="Meiryo UI" panose="020B0604030504040204" pitchFamily="50" charset="-128"/>
                <a:ea typeface="Meiryo UI" panose="020B0604030504040204" pitchFamily="50" charset="-128"/>
              </a:rPr>
              <a:t>日時：</a:t>
            </a:r>
            <a:r>
              <a:rPr lang="en-US" altLang="ja-JP" sz="2000" b="1" dirty="0">
                <a:solidFill>
                  <a:prstClr val="black"/>
                </a:solidFill>
                <a:latin typeface="Meiryo UI" panose="020B0604030504040204" pitchFamily="50" charset="-128"/>
                <a:ea typeface="Meiryo UI" panose="020B0604030504040204" pitchFamily="50" charset="-128"/>
              </a:rPr>
              <a:t>2021</a:t>
            </a:r>
            <a:r>
              <a:rPr lang="ja-JP" altLang="en-US" sz="2000" b="1" dirty="0">
                <a:solidFill>
                  <a:prstClr val="black"/>
                </a:solidFill>
                <a:latin typeface="Meiryo UI" panose="020B0604030504040204" pitchFamily="50" charset="-128"/>
                <a:ea typeface="Meiryo UI" panose="020B0604030504040204" pitchFamily="50" charset="-128"/>
              </a:rPr>
              <a:t>年</a:t>
            </a:r>
            <a:r>
              <a:rPr lang="en-US" altLang="ja-JP" sz="2000" b="1" dirty="0">
                <a:solidFill>
                  <a:prstClr val="black"/>
                </a:solidFill>
                <a:latin typeface="Meiryo UI" panose="020B0604030504040204" pitchFamily="50" charset="-128"/>
                <a:ea typeface="Meiryo UI" panose="020B0604030504040204" pitchFamily="50" charset="-128"/>
              </a:rPr>
              <a:t>7</a:t>
            </a:r>
            <a:r>
              <a:rPr lang="ja-JP" altLang="en-US" sz="2000" b="1" dirty="0">
                <a:solidFill>
                  <a:prstClr val="black"/>
                </a:solidFill>
                <a:latin typeface="Meiryo UI" panose="020B0604030504040204" pitchFamily="50" charset="-128"/>
                <a:ea typeface="Meiryo UI" panose="020B0604030504040204" pitchFamily="50" charset="-128"/>
              </a:rPr>
              <a:t>月</a:t>
            </a:r>
            <a:r>
              <a:rPr lang="en-US" altLang="ja-JP" sz="2000" b="1" dirty="0">
                <a:solidFill>
                  <a:prstClr val="black"/>
                </a:solidFill>
                <a:latin typeface="Meiryo UI" panose="020B0604030504040204" pitchFamily="50" charset="-128"/>
                <a:ea typeface="Meiryo UI" panose="020B0604030504040204" pitchFamily="50" charset="-128"/>
              </a:rPr>
              <a:t>7</a:t>
            </a:r>
            <a:r>
              <a:rPr lang="ja-JP" altLang="en-US" sz="2000" b="1" dirty="0">
                <a:solidFill>
                  <a:prstClr val="black"/>
                </a:solidFill>
                <a:latin typeface="Meiryo UI" panose="020B0604030504040204" pitchFamily="50" charset="-128"/>
                <a:ea typeface="Meiryo UI" panose="020B0604030504040204" pitchFamily="50" charset="-128"/>
              </a:rPr>
              <a:t>日（水）</a:t>
            </a:r>
            <a:r>
              <a:rPr lang="en-US" altLang="ja-JP" sz="1800" b="1" dirty="0">
                <a:solidFill>
                  <a:srgbClr val="FF0000"/>
                </a:solidFill>
                <a:latin typeface="Meiryo UI" panose="020B0604030504040204" pitchFamily="50" charset="-128"/>
                <a:ea typeface="Meiryo UI" panose="020B0604030504040204" pitchFamily="50" charset="-128"/>
              </a:rPr>
              <a:t>19:00</a:t>
            </a:r>
            <a:r>
              <a:rPr lang="ja-JP" altLang="en-US" sz="1800" b="1" dirty="0">
                <a:solidFill>
                  <a:srgbClr val="FF0000"/>
                </a:solidFill>
                <a:latin typeface="Meiryo UI" panose="020B0604030504040204" pitchFamily="50" charset="-128"/>
                <a:ea typeface="Meiryo UI" panose="020B0604030504040204" pitchFamily="50" charset="-128"/>
              </a:rPr>
              <a:t>～</a:t>
            </a:r>
            <a:r>
              <a:rPr lang="en-US" altLang="ja-JP" sz="1800" b="1" dirty="0">
                <a:solidFill>
                  <a:srgbClr val="FF0000"/>
                </a:solidFill>
                <a:latin typeface="Meiryo UI" panose="020B0604030504040204" pitchFamily="50" charset="-128"/>
                <a:ea typeface="Meiryo UI" panose="020B0604030504040204" pitchFamily="50" charset="-128"/>
              </a:rPr>
              <a:t>20:30</a:t>
            </a:r>
          </a:p>
          <a:p>
            <a:pPr lvl="0"/>
            <a:r>
              <a:rPr lang="ja-JP" altLang="en-US" sz="2000" b="1" dirty="0">
                <a:solidFill>
                  <a:prstClr val="black"/>
                </a:solidFill>
                <a:latin typeface="Meiryo UI" panose="020B0604030504040204" pitchFamily="50" charset="-128"/>
                <a:ea typeface="Meiryo UI" panose="020B0604030504040204" pitchFamily="50" charset="-128"/>
              </a:rPr>
              <a:t>形式：オンライン開催（</a:t>
            </a:r>
            <a:r>
              <a:rPr lang="en-US" altLang="ja-JP" sz="2000" b="1" dirty="0">
                <a:solidFill>
                  <a:prstClr val="black"/>
                </a:solidFill>
                <a:latin typeface="Meiryo UI" panose="020B0604030504040204" pitchFamily="50" charset="-128"/>
                <a:ea typeface="Meiryo UI" panose="020B0604030504040204" pitchFamily="50" charset="-128"/>
              </a:rPr>
              <a:t>Zoom</a:t>
            </a:r>
            <a:r>
              <a:rPr lang="ja-JP" altLang="en-US" sz="2000" b="1" dirty="0">
                <a:solidFill>
                  <a:prstClr val="black"/>
                </a:solidFill>
                <a:latin typeface="Meiryo UI" panose="020B0604030504040204" pitchFamily="50" charset="-128"/>
                <a:ea typeface="Meiryo UI" panose="020B0604030504040204" pitchFamily="50" charset="-128"/>
              </a:rPr>
              <a:t>ウェビナー）</a:t>
            </a:r>
            <a:endParaRPr lang="ja-JP" altLang="en-US" dirty="0"/>
          </a:p>
        </p:txBody>
      </p:sp>
      <p:sp>
        <p:nvSpPr>
          <p:cNvPr id="47" name="角丸四角形 46"/>
          <p:cNvSpPr/>
          <p:nvPr/>
        </p:nvSpPr>
        <p:spPr>
          <a:xfrm>
            <a:off x="-30193" y="2034337"/>
            <a:ext cx="7675706" cy="867378"/>
          </a:xfrm>
          <a:prstGeom prst="roundRect">
            <a:avLst>
              <a:gd name="adj" fmla="val 3397"/>
            </a:avLst>
          </a:prstGeom>
          <a:solidFill>
            <a:schemeClr val="accent5">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u="sng" dirty="0">
              <a:latin typeface="ＭＳ ゴシック" pitchFamily="49" charset="-128"/>
              <a:ea typeface="ＭＳ ゴシック" pitchFamily="49" charset="-128"/>
            </a:endParaRPr>
          </a:p>
        </p:txBody>
      </p:sp>
      <p:sp>
        <p:nvSpPr>
          <p:cNvPr id="51" name="フローチャート : 代替処理 36"/>
          <p:cNvSpPr/>
          <p:nvPr/>
        </p:nvSpPr>
        <p:spPr>
          <a:xfrm>
            <a:off x="222662" y="2105478"/>
            <a:ext cx="1139869" cy="478046"/>
          </a:xfrm>
          <a:prstGeom prst="flowChartAlternateProcess">
            <a:avLst/>
          </a:prstGeom>
          <a:solidFill>
            <a:schemeClr val="accent1">
              <a:lumMod val="50000"/>
              <a:alpha val="69804"/>
            </a:schemeClr>
          </a:solidFill>
          <a:ln>
            <a:noFill/>
          </a:ln>
          <a:effectLst>
            <a:reflection blurRad="6350" stA="50000" endA="300" endPos="38500" dist="508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トピックス</a:t>
            </a:r>
          </a:p>
        </p:txBody>
      </p:sp>
      <p:sp>
        <p:nvSpPr>
          <p:cNvPr id="53" name="テキスト ボックス 52"/>
          <p:cNvSpPr txBox="1"/>
          <p:nvPr/>
        </p:nvSpPr>
        <p:spPr>
          <a:xfrm>
            <a:off x="1248180" y="2110844"/>
            <a:ext cx="6060841" cy="754053"/>
          </a:xfrm>
          <a:prstGeom prst="rect">
            <a:avLst/>
          </a:prstGeom>
          <a:noFill/>
        </p:spPr>
        <p:txBody>
          <a:bodyPr wrap="square" lIns="252000" rIns="216000" rtlCol="0">
            <a:spAutoFit/>
          </a:bodyPr>
          <a:lstStyle/>
          <a:p>
            <a:r>
              <a:rPr lang="ja-JP" altLang="en-US" sz="2000" b="1" dirty="0">
                <a:latin typeface="Meiryo UI" panose="020B0604030504040204" pitchFamily="50" charset="-128"/>
                <a:ea typeface="Meiryo UI" panose="020B0604030504040204" pitchFamily="50" charset="-128"/>
              </a:rPr>
              <a:t>肝硬変ガイドライン</a:t>
            </a:r>
            <a:r>
              <a:rPr lang="en-US" altLang="ja-JP" sz="2000" b="1" dirty="0">
                <a:latin typeface="Meiryo UI" panose="020B0604030504040204" pitchFamily="50" charset="-128"/>
                <a:ea typeface="Meiryo UI" panose="020B0604030504040204" pitchFamily="50" charset="-128"/>
              </a:rPr>
              <a:t>2020</a:t>
            </a:r>
            <a:r>
              <a:rPr lang="ja-JP" altLang="en-US" sz="2000" b="1" dirty="0">
                <a:latin typeface="Meiryo UI" panose="020B0604030504040204" pitchFamily="50" charset="-128"/>
                <a:ea typeface="Meiryo UI" panose="020B0604030504040204" pitchFamily="50" charset="-128"/>
              </a:rPr>
              <a:t>　肝性脳症の昏睡度分類</a:t>
            </a:r>
            <a:endParaRPr lang="en-US" altLang="ja-JP" sz="2000" b="1" dirty="0">
              <a:latin typeface="Meiryo UI" panose="020B0604030504040204" pitchFamily="50" charset="-128"/>
              <a:ea typeface="Meiryo UI" panose="020B0604030504040204" pitchFamily="50" charset="-128"/>
            </a:endParaRPr>
          </a:p>
          <a:p>
            <a:pPr algn="r">
              <a:spcBef>
                <a:spcPts val="600"/>
              </a:spcBef>
            </a:pPr>
            <a:r>
              <a:rPr lang="ja-JP" altLang="en-US" sz="1600" b="1" dirty="0">
                <a:latin typeface="Meiryo UI" panose="020B0604030504040204" pitchFamily="50" charset="-128"/>
                <a:ea typeface="Meiryo UI" panose="020B0604030504040204" pitchFamily="50" charset="-128"/>
              </a:rPr>
              <a:t>愛媛大学 消化器・内分泌・代謝内科学 教授 日浅陽一 先生</a:t>
            </a:r>
            <a:r>
              <a:rPr lang="ja-JP" altLang="en-US" sz="1800" dirty="0"/>
              <a:t>　</a:t>
            </a:r>
            <a:endParaRPr lang="en-US" altLang="ja-JP" sz="1800" dirty="0"/>
          </a:p>
        </p:txBody>
      </p:sp>
      <p:sp>
        <p:nvSpPr>
          <p:cNvPr id="54" name="テキスト ボックス 53"/>
          <p:cNvSpPr txBox="1"/>
          <p:nvPr/>
        </p:nvSpPr>
        <p:spPr>
          <a:xfrm>
            <a:off x="104826" y="2607196"/>
            <a:ext cx="1385316" cy="338554"/>
          </a:xfrm>
          <a:prstGeom prst="rect">
            <a:avLst/>
          </a:prstGeom>
          <a:noFill/>
        </p:spPr>
        <p:txBody>
          <a:bodyPr wrap="none" rtlCol="0">
            <a:spAutoFit/>
          </a:bodyPr>
          <a:lstStyle/>
          <a:p>
            <a:r>
              <a:rPr lang="en-US" altLang="ja-JP" sz="1600" b="1" dirty="0">
                <a:solidFill>
                  <a:srgbClr val="FF0000"/>
                </a:solidFill>
              </a:rPr>
              <a:t>19:00</a:t>
            </a:r>
            <a:r>
              <a:rPr lang="ja-JP" altLang="en-US" sz="1600" b="1" dirty="0">
                <a:solidFill>
                  <a:srgbClr val="FF0000"/>
                </a:solidFill>
              </a:rPr>
              <a:t>～</a:t>
            </a:r>
            <a:r>
              <a:rPr lang="en-US" altLang="ja-JP" sz="1600" b="1" dirty="0">
                <a:solidFill>
                  <a:srgbClr val="FF0000"/>
                </a:solidFill>
              </a:rPr>
              <a:t>19</a:t>
            </a:r>
            <a:r>
              <a:rPr lang="ja-JP" altLang="en-US" sz="1600" b="1" dirty="0">
                <a:solidFill>
                  <a:srgbClr val="FF0000"/>
                </a:solidFill>
              </a:rPr>
              <a:t>：</a:t>
            </a:r>
            <a:r>
              <a:rPr lang="en-US" altLang="ja-JP" sz="1600" b="1" dirty="0">
                <a:solidFill>
                  <a:srgbClr val="FF0000"/>
                </a:solidFill>
              </a:rPr>
              <a:t>20</a:t>
            </a:r>
            <a:endParaRPr lang="ja-JP" altLang="en-US" sz="1600" b="1" dirty="0">
              <a:solidFill>
                <a:srgbClr val="FF0000"/>
              </a:solidFill>
            </a:endParaRPr>
          </a:p>
        </p:txBody>
      </p:sp>
      <p:sp>
        <p:nvSpPr>
          <p:cNvPr id="58" name="テキスト ボックス 57"/>
          <p:cNvSpPr txBox="1"/>
          <p:nvPr/>
        </p:nvSpPr>
        <p:spPr>
          <a:xfrm>
            <a:off x="104826" y="3415362"/>
            <a:ext cx="1385316" cy="338554"/>
          </a:xfrm>
          <a:prstGeom prst="rect">
            <a:avLst/>
          </a:prstGeom>
          <a:noFill/>
        </p:spPr>
        <p:txBody>
          <a:bodyPr wrap="none" rtlCol="0">
            <a:spAutoFit/>
          </a:bodyPr>
          <a:lstStyle/>
          <a:p>
            <a:r>
              <a:rPr lang="en-US" altLang="ja-JP" sz="1600" b="1" dirty="0">
                <a:solidFill>
                  <a:srgbClr val="FF0000"/>
                </a:solidFill>
              </a:rPr>
              <a:t>19</a:t>
            </a:r>
            <a:r>
              <a:rPr lang="ja-JP" altLang="en-US" sz="1600" b="1" dirty="0">
                <a:solidFill>
                  <a:srgbClr val="FF0000"/>
                </a:solidFill>
              </a:rPr>
              <a:t>：</a:t>
            </a:r>
            <a:r>
              <a:rPr lang="en-US" altLang="ja-JP" sz="1600" b="1" dirty="0">
                <a:solidFill>
                  <a:srgbClr val="FF0000"/>
                </a:solidFill>
              </a:rPr>
              <a:t>20</a:t>
            </a:r>
            <a:r>
              <a:rPr lang="ja-JP" altLang="en-US" sz="1600" b="1" dirty="0">
                <a:solidFill>
                  <a:srgbClr val="FF0000"/>
                </a:solidFill>
              </a:rPr>
              <a:t>～</a:t>
            </a:r>
            <a:r>
              <a:rPr lang="en-US" altLang="ja-JP" sz="1600" b="1" dirty="0">
                <a:solidFill>
                  <a:srgbClr val="FF0000"/>
                </a:solidFill>
              </a:rPr>
              <a:t>19:55</a:t>
            </a:r>
            <a:endParaRPr lang="ja-JP" altLang="en-US" sz="1600" b="1" dirty="0">
              <a:solidFill>
                <a:srgbClr val="FF0000"/>
              </a:solidFill>
            </a:endParaRPr>
          </a:p>
        </p:txBody>
      </p:sp>
      <p:sp>
        <p:nvSpPr>
          <p:cNvPr id="59" name="角丸四角形 58"/>
          <p:cNvSpPr/>
          <p:nvPr/>
        </p:nvSpPr>
        <p:spPr>
          <a:xfrm>
            <a:off x="1291991" y="2996132"/>
            <a:ext cx="6302931" cy="522477"/>
          </a:xfrm>
          <a:prstGeom prst="roundRect">
            <a:avLst>
              <a:gd name="adj" fmla="val 3397"/>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rtlCol="0" anchor="ctr" anchorCtr="0"/>
          <a:lstStyle/>
          <a:p>
            <a:pPr lvl="0"/>
            <a:r>
              <a:rPr lang="ja-JP" altLang="en-US" sz="2000" b="1" dirty="0">
                <a:solidFill>
                  <a:prstClr val="black"/>
                </a:solidFill>
                <a:latin typeface="Meiryo UI" panose="020B0604030504040204" pitchFamily="50" charset="-128"/>
                <a:ea typeface="Meiryo UI" panose="020B0604030504040204" pitchFamily="50" charset="-128"/>
              </a:rPr>
              <a:t>顕性・不顕性肝性脳症の診断と治療～各施設の現況</a:t>
            </a:r>
          </a:p>
        </p:txBody>
      </p:sp>
      <p:sp>
        <p:nvSpPr>
          <p:cNvPr id="67" name="角丸四角形 66"/>
          <p:cNvSpPr/>
          <p:nvPr/>
        </p:nvSpPr>
        <p:spPr>
          <a:xfrm>
            <a:off x="2037853" y="10174660"/>
            <a:ext cx="3703067" cy="32006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Meiryo UI" panose="020B0604030504040204" pitchFamily="50" charset="-128"/>
                <a:ea typeface="Meiryo UI" panose="020B0604030504040204" pitchFamily="50" charset="-128"/>
              </a:rPr>
              <a:t>主催：あすか製薬株式会社</a:t>
            </a:r>
          </a:p>
        </p:txBody>
      </p:sp>
      <p:sp>
        <p:nvSpPr>
          <p:cNvPr id="68" name="テキスト ボックス 67"/>
          <p:cNvSpPr txBox="1"/>
          <p:nvPr/>
        </p:nvSpPr>
        <p:spPr>
          <a:xfrm>
            <a:off x="285305" y="6610113"/>
            <a:ext cx="1445109" cy="338554"/>
          </a:xfrm>
          <a:prstGeom prst="rect">
            <a:avLst/>
          </a:prstGeom>
          <a:noFill/>
        </p:spPr>
        <p:txBody>
          <a:bodyPr wrap="square" rtlCol="0">
            <a:spAutoFit/>
          </a:bodyPr>
          <a:lstStyle/>
          <a:p>
            <a:r>
              <a:rPr lang="en-US" altLang="ja-JP" sz="1600" b="1" dirty="0">
                <a:solidFill>
                  <a:srgbClr val="FF0000"/>
                </a:solidFill>
              </a:rPr>
              <a:t>20</a:t>
            </a:r>
            <a:r>
              <a:rPr lang="ja-JP" altLang="en-US" sz="1600" b="1" dirty="0">
                <a:solidFill>
                  <a:srgbClr val="FF0000"/>
                </a:solidFill>
              </a:rPr>
              <a:t>：</a:t>
            </a:r>
            <a:r>
              <a:rPr lang="en-US" altLang="ja-JP" sz="1600" b="1" dirty="0">
                <a:solidFill>
                  <a:srgbClr val="FF0000"/>
                </a:solidFill>
              </a:rPr>
              <a:t>00</a:t>
            </a:r>
            <a:r>
              <a:rPr lang="ja-JP" altLang="en-US" sz="1600" b="1" dirty="0">
                <a:solidFill>
                  <a:srgbClr val="FF0000"/>
                </a:solidFill>
              </a:rPr>
              <a:t>～</a:t>
            </a:r>
            <a:r>
              <a:rPr lang="en-US" altLang="ja-JP" sz="1600" b="1" dirty="0">
                <a:solidFill>
                  <a:srgbClr val="FF0000"/>
                </a:solidFill>
              </a:rPr>
              <a:t>20:30</a:t>
            </a:r>
            <a:endParaRPr lang="ja-JP" altLang="en-US" sz="1600" b="1" dirty="0">
              <a:solidFill>
                <a:srgbClr val="FF0000"/>
              </a:solidFill>
            </a:endParaRPr>
          </a:p>
        </p:txBody>
      </p:sp>
      <p:sp>
        <p:nvSpPr>
          <p:cNvPr id="34" name="角丸四角形 33"/>
          <p:cNvSpPr/>
          <p:nvPr/>
        </p:nvSpPr>
        <p:spPr>
          <a:xfrm>
            <a:off x="-75069" y="9546521"/>
            <a:ext cx="7720583" cy="561856"/>
          </a:xfrm>
          <a:prstGeom prst="roundRect">
            <a:avLst>
              <a:gd name="adj" fmla="val 3397"/>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latin typeface="ＭＳ ゴシック" pitchFamily="49" charset="-128"/>
                <a:ea typeface="ＭＳ ゴシック" pitchFamily="49" charset="-128"/>
              </a:rPr>
              <a:t>あ</a:t>
            </a:r>
            <a:endParaRPr lang="en-US" altLang="ja-JP" sz="800" u="sng" dirty="0">
              <a:latin typeface="ＭＳ ゴシック" pitchFamily="49" charset="-128"/>
              <a:ea typeface="ＭＳ ゴシック" pitchFamily="49" charset="-128"/>
            </a:endParaRPr>
          </a:p>
        </p:txBody>
      </p:sp>
      <p:sp>
        <p:nvSpPr>
          <p:cNvPr id="38" name="テキスト ボックス 37"/>
          <p:cNvSpPr txBox="1"/>
          <p:nvPr/>
        </p:nvSpPr>
        <p:spPr>
          <a:xfrm>
            <a:off x="794803" y="9563693"/>
            <a:ext cx="6189166" cy="523220"/>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参加登録は、裏面の「ウェビナー参加</a:t>
            </a:r>
            <a:r>
              <a:rPr lang="ja-JP" altLang="en-US" sz="1400" b="1" dirty="0">
                <a:latin typeface="Meiryo UI" panose="020B0604030504040204" pitchFamily="50" charset="-128"/>
                <a:ea typeface="Meiryo UI" panose="020B0604030504040204" pitchFamily="50" charset="-128"/>
              </a:rPr>
              <a:t>登録にあたっての注意</a:t>
            </a:r>
            <a:r>
              <a:rPr lang="ja-JP" altLang="en-US" sz="1400" b="1" dirty="0" smtClean="0">
                <a:latin typeface="Meiryo UI" panose="020B0604030504040204" pitchFamily="50" charset="-128"/>
                <a:ea typeface="Meiryo UI" panose="020B0604030504040204" pitchFamily="50" charset="-128"/>
              </a:rPr>
              <a:t>事項」をご確認</a:t>
            </a:r>
            <a:r>
              <a:rPr lang="ja-JP" altLang="en-US" sz="1400" b="1" dirty="0">
                <a:latin typeface="Meiryo UI" panose="020B0604030504040204" pitchFamily="50" charset="-128"/>
                <a:ea typeface="Meiryo UI" panose="020B0604030504040204" pitchFamily="50" charset="-128"/>
              </a:rPr>
              <a:t>いただき</a:t>
            </a:r>
            <a:r>
              <a:rPr lang="en-US" altLang="ja-JP" sz="1400" b="1" dirty="0">
                <a:latin typeface="Meiryo UI" panose="020B0604030504040204" pitchFamily="50" charset="-128"/>
                <a:ea typeface="Meiryo UI" panose="020B0604030504040204" pitchFamily="50" charset="-128"/>
              </a:rPr>
              <a:t>URL</a:t>
            </a:r>
            <a:r>
              <a:rPr lang="ja-JP" altLang="en-US" sz="1400" b="1" dirty="0">
                <a:latin typeface="Meiryo UI" panose="020B0604030504040204" pitchFamily="50" charset="-128"/>
                <a:ea typeface="Meiryo UI" panose="020B0604030504040204" pitchFamily="50" charset="-128"/>
              </a:rPr>
              <a:t>または</a:t>
            </a:r>
            <a:r>
              <a:rPr lang="en-US" altLang="ja-JP" sz="1400" b="1" dirty="0">
                <a:latin typeface="Meiryo UI" panose="020B0604030504040204" pitchFamily="50" charset="-128"/>
                <a:ea typeface="Meiryo UI" panose="020B0604030504040204" pitchFamily="50" charset="-128"/>
              </a:rPr>
              <a:t>QR</a:t>
            </a:r>
            <a:r>
              <a:rPr lang="ja-JP" altLang="en-US" sz="1400" b="1" dirty="0">
                <a:latin typeface="Meiryo UI" panose="020B0604030504040204" pitchFamily="50" charset="-128"/>
                <a:ea typeface="Meiryo UI" panose="020B0604030504040204" pitchFamily="50" charset="-128"/>
              </a:rPr>
              <a:t>コード</a:t>
            </a:r>
            <a:r>
              <a:rPr lang="ja-JP" altLang="en-US" sz="1400" b="1" dirty="0" smtClean="0">
                <a:latin typeface="Meiryo UI" panose="020B0604030504040204" pitchFamily="50" charset="-128"/>
                <a:ea typeface="Meiryo UI" panose="020B0604030504040204" pitchFamily="50" charset="-128"/>
              </a:rPr>
              <a:t>から手続きをお願いします。</a:t>
            </a:r>
            <a:endParaRPr lang="en-US" altLang="ja-JP" sz="1400" b="1" dirty="0">
              <a:latin typeface="Meiryo UI" panose="020B0604030504040204" pitchFamily="50" charset="-128"/>
              <a:ea typeface="Meiryo UI" panose="020B0604030504040204" pitchFamily="50" charset="-128"/>
            </a:endParaRPr>
          </a:p>
        </p:txBody>
      </p:sp>
      <p:sp>
        <p:nvSpPr>
          <p:cNvPr id="39" name="角丸四角形 38"/>
          <p:cNvSpPr/>
          <p:nvPr/>
        </p:nvSpPr>
        <p:spPr>
          <a:xfrm>
            <a:off x="1692399" y="6138793"/>
            <a:ext cx="5858898" cy="728409"/>
          </a:xfrm>
          <a:prstGeom prst="roundRect">
            <a:avLst>
              <a:gd name="adj" fmla="val 3397"/>
            </a:avLst>
          </a:pr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a:solidFill>
                  <a:srgbClr val="000000"/>
                </a:solidFill>
                <a:latin typeface="Meiryo UI" panose="020B0604030504040204" pitchFamily="50" charset="-128"/>
                <a:ea typeface="Meiryo UI" panose="020B0604030504040204" pitchFamily="50" charset="-128"/>
              </a:rPr>
              <a:t>１：理想とされる栄養指導と薬物治療のバランスとは</a:t>
            </a:r>
            <a:endParaRPr lang="en-US" altLang="ja-JP" sz="2000" b="1" dirty="0">
              <a:solidFill>
                <a:srgbClr val="000000"/>
              </a:solidFill>
              <a:latin typeface="Meiryo UI" panose="020B0604030504040204" pitchFamily="50" charset="-128"/>
              <a:ea typeface="Meiryo UI" panose="020B0604030504040204" pitchFamily="50" charset="-128"/>
            </a:endParaRPr>
          </a:p>
          <a:p>
            <a:r>
              <a:rPr lang="ja-JP" altLang="en-US" sz="2000" b="1" dirty="0">
                <a:solidFill>
                  <a:srgbClr val="000000"/>
                </a:solidFill>
                <a:latin typeface="Meiryo UI" panose="020B0604030504040204" pitchFamily="50" charset="-128"/>
                <a:ea typeface="Meiryo UI" panose="020B0604030504040204" pitchFamily="50" charset="-128"/>
              </a:rPr>
              <a:t>２：肝性脳症の診断、治療と医療連携</a:t>
            </a:r>
            <a:endParaRPr lang="en-US" altLang="ja-JP" sz="2000" b="1" dirty="0">
              <a:solidFill>
                <a:srgbClr val="000000"/>
              </a:solidFill>
              <a:latin typeface="Meiryo UI" panose="020B0604030504040204" pitchFamily="50" charset="-128"/>
              <a:ea typeface="Meiryo UI" panose="020B0604030504040204" pitchFamily="50" charset="-128"/>
            </a:endParaRPr>
          </a:p>
          <a:p>
            <a:endParaRPr lang="en-US" altLang="ja-JP" sz="2000" b="1" dirty="0">
              <a:solidFill>
                <a:srgbClr val="000000"/>
              </a:solidFill>
              <a:latin typeface="+mn-ea"/>
            </a:endParaRPr>
          </a:p>
        </p:txBody>
      </p:sp>
      <p:sp>
        <p:nvSpPr>
          <p:cNvPr id="26" name="角丸四角形 25"/>
          <p:cNvSpPr/>
          <p:nvPr/>
        </p:nvSpPr>
        <p:spPr>
          <a:xfrm>
            <a:off x="1541992" y="6900346"/>
            <a:ext cx="5767032" cy="2603889"/>
          </a:xfrm>
          <a:prstGeom prst="roundRect">
            <a:avLst>
              <a:gd name="adj" fmla="val 3397"/>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Ins="288000" rtlCol="0" anchor="t"/>
          <a:lstStyle/>
          <a:p>
            <a:pPr lvl="0">
              <a:spcBef>
                <a:spcPts val="600"/>
              </a:spcBef>
            </a:pPr>
            <a:r>
              <a:rPr lang="en-US" altLang="ja-JP" sz="1500" b="1" dirty="0">
                <a:solidFill>
                  <a:srgbClr val="000000"/>
                </a:solidFill>
                <a:latin typeface="Meiryo UI" panose="020B0604030504040204" pitchFamily="50" charset="-128"/>
                <a:ea typeface="Meiryo UI" panose="020B0604030504040204" pitchFamily="50" charset="-128"/>
              </a:rPr>
              <a:t>【</a:t>
            </a:r>
            <a:r>
              <a:rPr lang="ja-JP" altLang="en-US" sz="1500" b="1" dirty="0">
                <a:solidFill>
                  <a:srgbClr val="000000"/>
                </a:solidFill>
                <a:latin typeface="Meiryo UI" panose="020B0604030504040204" pitchFamily="50" charset="-128"/>
                <a:ea typeface="Meiryo UI" panose="020B0604030504040204" pitchFamily="50" charset="-128"/>
              </a:rPr>
              <a:t>ファシリテーター</a:t>
            </a:r>
            <a:r>
              <a:rPr lang="en-US" altLang="ja-JP" sz="1500" b="1" dirty="0">
                <a:solidFill>
                  <a:srgbClr val="000000"/>
                </a:solidFill>
                <a:latin typeface="Meiryo UI" panose="020B0604030504040204" pitchFamily="50" charset="-128"/>
                <a:ea typeface="Meiryo UI" panose="020B0604030504040204" pitchFamily="50" charset="-128"/>
              </a:rPr>
              <a:t>】</a:t>
            </a:r>
            <a:r>
              <a:rPr lang="ja-JP" altLang="en-US" sz="1500" b="1" dirty="0">
                <a:solidFill>
                  <a:srgbClr val="000000"/>
                </a:solidFill>
                <a:latin typeface="Meiryo UI" panose="020B0604030504040204" pitchFamily="50" charset="-128"/>
                <a:ea typeface="Meiryo UI" panose="020B0604030504040204" pitchFamily="50" charset="-128"/>
              </a:rPr>
              <a:t>　</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r>
              <a:rPr lang="ja-JP" altLang="en-US" sz="1500" b="1" dirty="0">
                <a:solidFill>
                  <a:srgbClr val="000000"/>
                </a:solidFill>
                <a:latin typeface="Meiryo UI" panose="020B0604030504040204" pitchFamily="50" charset="-128"/>
                <a:ea typeface="Meiryo UI" panose="020B0604030504040204" pitchFamily="50" charset="-128"/>
              </a:rPr>
              <a:t>愛媛大学 消化器・内分泌・</a:t>
            </a:r>
            <a:r>
              <a:rPr lang="ja-JP" altLang="en-US" sz="1500" b="1" dirty="0" smtClean="0">
                <a:solidFill>
                  <a:srgbClr val="000000"/>
                </a:solidFill>
                <a:latin typeface="Meiryo UI" panose="020B0604030504040204" pitchFamily="50" charset="-128"/>
                <a:ea typeface="Meiryo UI" panose="020B0604030504040204" pitchFamily="50" charset="-128"/>
              </a:rPr>
              <a:t>代謝内科学</a:t>
            </a:r>
            <a:endParaRPr lang="en-US" altLang="ja-JP" sz="1500" b="1" dirty="0">
              <a:solidFill>
                <a:srgbClr val="000000"/>
              </a:solidFill>
              <a:latin typeface="Meiryo UI" panose="020B0604030504040204" pitchFamily="50" charset="-128"/>
              <a:ea typeface="Meiryo UI" panose="020B0604030504040204" pitchFamily="50" charset="-128"/>
            </a:endParaRPr>
          </a:p>
          <a:p>
            <a:pPr lvl="0"/>
            <a:r>
              <a:rPr lang="en-US" altLang="ja-JP" sz="1500" b="1" dirty="0">
                <a:solidFill>
                  <a:srgbClr val="000000"/>
                </a:solidFill>
                <a:latin typeface="Meiryo UI" panose="020B0604030504040204" pitchFamily="50" charset="-128"/>
                <a:ea typeface="Meiryo UI" panose="020B0604030504040204" pitchFamily="50" charset="-128"/>
              </a:rPr>
              <a:t>【</a:t>
            </a:r>
            <a:r>
              <a:rPr lang="ja-JP" altLang="en-US" sz="1500" b="1" dirty="0">
                <a:solidFill>
                  <a:srgbClr val="000000"/>
                </a:solidFill>
                <a:latin typeface="Meiryo UI" panose="020B0604030504040204" pitchFamily="50" charset="-128"/>
                <a:ea typeface="Meiryo UI" panose="020B0604030504040204" pitchFamily="50" charset="-128"/>
              </a:rPr>
              <a:t>パネリスト</a:t>
            </a:r>
            <a:r>
              <a:rPr lang="en-US" altLang="ja-JP" sz="1500" b="1" dirty="0">
                <a:solidFill>
                  <a:srgbClr val="000000"/>
                </a:solidFill>
                <a:latin typeface="Meiryo UI" panose="020B0604030504040204" pitchFamily="50" charset="-128"/>
                <a:ea typeface="Meiryo UI" panose="020B0604030504040204" pitchFamily="50" charset="-128"/>
              </a:rPr>
              <a:t>】</a:t>
            </a:r>
          </a:p>
          <a:p>
            <a:pPr marL="179998"/>
            <a:r>
              <a:rPr lang="ja-JP" altLang="en-US" sz="1500" b="1" dirty="0">
                <a:solidFill>
                  <a:srgbClr val="000000"/>
                </a:solidFill>
                <a:latin typeface="Meiryo UI" panose="020B0604030504040204" pitchFamily="50" charset="-128"/>
                <a:ea typeface="Meiryo UI" panose="020B0604030504040204" pitchFamily="50" charset="-128"/>
              </a:rPr>
              <a:t>愛媛大学医学部附属病院 </a:t>
            </a:r>
            <a:r>
              <a:rPr lang="ja-JP" altLang="en-US" sz="1500" b="1" dirty="0" smtClean="0">
                <a:solidFill>
                  <a:srgbClr val="000000"/>
                </a:solidFill>
                <a:latin typeface="Meiryo UI" panose="020B0604030504040204" pitchFamily="50" charset="-128"/>
                <a:ea typeface="Meiryo UI" panose="020B0604030504040204" pitchFamily="50" charset="-128"/>
              </a:rPr>
              <a:t>栄養部</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r>
              <a:rPr lang="ja-JP" altLang="en-US" sz="1500" b="1" dirty="0">
                <a:solidFill>
                  <a:srgbClr val="000000"/>
                </a:solidFill>
                <a:latin typeface="Meiryo UI" panose="020B0604030504040204" pitchFamily="50" charset="-128"/>
                <a:ea typeface="Meiryo UI" panose="020B0604030504040204" pitchFamily="50" charset="-128"/>
              </a:rPr>
              <a:t>愛媛県立今治病院 </a:t>
            </a:r>
            <a:r>
              <a:rPr lang="ja-JP" altLang="en-US" sz="1500" b="1" dirty="0" smtClean="0">
                <a:solidFill>
                  <a:srgbClr val="000000"/>
                </a:solidFill>
                <a:latin typeface="Meiryo UI" panose="020B0604030504040204" pitchFamily="50" charset="-128"/>
                <a:ea typeface="Meiryo UI" panose="020B0604030504040204" pitchFamily="50" charset="-128"/>
              </a:rPr>
              <a:t>内科</a:t>
            </a:r>
            <a:endParaRPr lang="en-US" altLang="ja-JP" sz="1500" b="1" dirty="0">
              <a:solidFill>
                <a:srgbClr val="000000"/>
              </a:solidFill>
              <a:latin typeface="Meiryo UI" panose="020B0604030504040204" pitchFamily="50" charset="-128"/>
              <a:ea typeface="Meiryo UI" panose="020B0604030504040204" pitchFamily="50" charset="-128"/>
            </a:endParaRPr>
          </a:p>
          <a:p>
            <a:pPr lvl="0"/>
            <a:r>
              <a:rPr lang="en-US" altLang="ja-JP" sz="1500" b="1" dirty="0">
                <a:solidFill>
                  <a:srgbClr val="000000"/>
                </a:solidFill>
                <a:latin typeface="Meiryo UI" panose="020B0604030504040204" pitchFamily="50" charset="-128"/>
                <a:ea typeface="Meiryo UI" panose="020B0604030504040204" pitchFamily="50" charset="-128"/>
              </a:rPr>
              <a:t>【</a:t>
            </a:r>
            <a:r>
              <a:rPr lang="ja-JP" altLang="en-US" sz="1500" b="1" dirty="0">
                <a:solidFill>
                  <a:srgbClr val="000000"/>
                </a:solidFill>
                <a:latin typeface="Meiryo UI" panose="020B0604030504040204" pitchFamily="50" charset="-128"/>
                <a:ea typeface="Meiryo UI" panose="020B0604030504040204" pitchFamily="50" charset="-128"/>
              </a:rPr>
              <a:t>ディスカッサー </a:t>
            </a:r>
            <a:r>
              <a:rPr lang="en-US" altLang="ja-JP" sz="1500" b="1" dirty="0">
                <a:solidFill>
                  <a:srgbClr val="000000"/>
                </a:solidFill>
                <a:latin typeface="Meiryo UI" panose="020B0604030504040204" pitchFamily="50" charset="-128"/>
                <a:ea typeface="Meiryo UI" panose="020B0604030504040204" pitchFamily="50" charset="-128"/>
              </a:rPr>
              <a:t>】</a:t>
            </a:r>
            <a:r>
              <a:rPr lang="ja-JP" altLang="en-US" sz="1500" b="1" dirty="0">
                <a:solidFill>
                  <a:srgbClr val="000000"/>
                </a:solidFill>
                <a:latin typeface="Meiryo UI" panose="020B0604030504040204" pitchFamily="50" charset="-128"/>
                <a:ea typeface="Meiryo UI" panose="020B0604030504040204" pitchFamily="50" charset="-128"/>
              </a:rPr>
              <a:t> </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r>
              <a:rPr lang="ja-JP" altLang="en-US" sz="1500" b="1" dirty="0">
                <a:solidFill>
                  <a:srgbClr val="000000"/>
                </a:solidFill>
                <a:latin typeface="Meiryo UI" panose="020B0604030504040204" pitchFamily="50" charset="-128"/>
                <a:ea typeface="Meiryo UI" panose="020B0604030504040204" pitchFamily="50" charset="-128"/>
              </a:rPr>
              <a:t>松山赤十字病院 肝胆膵</a:t>
            </a:r>
            <a:r>
              <a:rPr lang="ja-JP" altLang="en-US" sz="1500" b="1" dirty="0" smtClean="0">
                <a:solidFill>
                  <a:srgbClr val="000000"/>
                </a:solidFill>
                <a:latin typeface="Meiryo UI" panose="020B0604030504040204" pitchFamily="50" charset="-128"/>
                <a:ea typeface="Meiryo UI" panose="020B0604030504040204" pitchFamily="50" charset="-128"/>
              </a:rPr>
              <a:t>内科</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r>
              <a:rPr lang="zh-TW" altLang="en-US" sz="1500" b="1" dirty="0">
                <a:solidFill>
                  <a:srgbClr val="000000"/>
                </a:solidFill>
                <a:latin typeface="Meiryo UI" panose="020B0604030504040204" pitchFamily="50" charset="-128"/>
                <a:ea typeface="Meiryo UI" panose="020B0604030504040204" pitchFamily="50" charset="-128"/>
              </a:rPr>
              <a:t>愛媛県立中央病院 消化器</a:t>
            </a:r>
            <a:r>
              <a:rPr lang="zh-TW" altLang="en-US" sz="1500" b="1" dirty="0" smtClean="0">
                <a:solidFill>
                  <a:srgbClr val="000000"/>
                </a:solidFill>
                <a:latin typeface="Meiryo UI" panose="020B0604030504040204" pitchFamily="50" charset="-128"/>
                <a:ea typeface="Meiryo UI" panose="020B0604030504040204" pitchFamily="50" charset="-128"/>
              </a:rPr>
              <a:t>内科</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r>
              <a:rPr lang="ja-JP" altLang="en-US" sz="1500" b="1" dirty="0">
                <a:solidFill>
                  <a:srgbClr val="000000"/>
                </a:solidFill>
                <a:latin typeface="Meiryo UI" panose="020B0604030504040204" pitchFamily="50" charset="-128"/>
                <a:ea typeface="Meiryo UI" panose="020B0604030504040204" pitchFamily="50" charset="-128"/>
              </a:rPr>
              <a:t>愛媛大学医学部附属病院   肝疾患診療相談</a:t>
            </a:r>
            <a:r>
              <a:rPr lang="ja-JP" altLang="en-US" sz="1500" b="1" dirty="0" smtClean="0">
                <a:solidFill>
                  <a:srgbClr val="000000"/>
                </a:solidFill>
                <a:latin typeface="Meiryo UI" panose="020B0604030504040204" pitchFamily="50" charset="-128"/>
                <a:ea typeface="Meiryo UI" panose="020B0604030504040204" pitchFamily="50" charset="-128"/>
              </a:rPr>
              <a:t>センター</a:t>
            </a:r>
          </a:p>
          <a:p>
            <a:pPr marL="2159980"/>
            <a:r>
              <a:rPr lang="ja-JP" altLang="en-US" sz="1500" b="1" dirty="0" smtClean="0">
                <a:solidFill>
                  <a:srgbClr val="000000"/>
                </a:solidFill>
                <a:latin typeface="Meiryo UI" panose="020B0604030504040204" pitchFamily="50" charset="-128"/>
                <a:ea typeface="Meiryo UI" panose="020B0604030504040204" pitchFamily="50" charset="-128"/>
              </a:rPr>
              <a:t>       </a:t>
            </a:r>
            <a:r>
              <a:rPr lang="ja-JP" altLang="en-US" sz="1600" b="1" dirty="0" smtClean="0">
                <a:solidFill>
                  <a:srgbClr val="000000"/>
                </a:solidFill>
                <a:latin typeface="Meiryo UI" panose="020B0604030504040204" pitchFamily="50" charset="-128"/>
                <a:ea typeface="Meiryo UI" panose="020B0604030504040204" pitchFamily="50" charset="-128"/>
              </a:rPr>
              <a:t> </a:t>
            </a:r>
            <a:endParaRPr lang="en-US" altLang="ja-JP" sz="1600" b="1" dirty="0">
              <a:solidFill>
                <a:srgbClr val="000000"/>
              </a:solidFill>
              <a:latin typeface="Meiryo UI" panose="020B0604030504040204" pitchFamily="50" charset="-128"/>
              <a:ea typeface="Meiryo UI" panose="020B0604030504040204" pitchFamily="50" charset="-128"/>
            </a:endParaRPr>
          </a:p>
        </p:txBody>
      </p:sp>
      <p:sp>
        <p:nvSpPr>
          <p:cNvPr id="63" name="フローチャート : 代替処理 36"/>
          <p:cNvSpPr/>
          <p:nvPr/>
        </p:nvSpPr>
        <p:spPr>
          <a:xfrm>
            <a:off x="212807" y="6140523"/>
            <a:ext cx="1541745" cy="478046"/>
          </a:xfrm>
          <a:prstGeom prst="flowChartAlternateProcess">
            <a:avLst/>
          </a:prstGeom>
          <a:solidFill>
            <a:schemeClr val="accent1">
              <a:lumMod val="50000"/>
              <a:alpha val="69804"/>
            </a:schemeClr>
          </a:solidFill>
          <a:ln>
            <a:noFill/>
          </a:ln>
          <a:effectLst>
            <a:reflection blurRad="6350" stA="50000" endA="300" endPos="38500" dist="508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500" b="1" dirty="0">
                <a:solidFill>
                  <a:prstClr val="white"/>
                </a:solidFill>
                <a:latin typeface="Meiryo UI" panose="020B0604030504040204" pitchFamily="50" charset="-128"/>
                <a:ea typeface="Meiryo UI" panose="020B0604030504040204" pitchFamily="50" charset="-128"/>
              </a:rPr>
              <a:t>ディスカッション</a:t>
            </a:r>
            <a:endParaRPr lang="ja-JP" altLang="en-US" dirty="0">
              <a:latin typeface="Meiryo UI" panose="020B0604030504040204" pitchFamily="50" charset="-128"/>
              <a:ea typeface="Meiryo UI" panose="020B0604030504040204" pitchFamily="50" charset="-128"/>
            </a:endParaRPr>
          </a:p>
        </p:txBody>
      </p:sp>
      <p:sp>
        <p:nvSpPr>
          <p:cNvPr id="56" name="フローチャート : 代替処理 36"/>
          <p:cNvSpPr/>
          <p:nvPr/>
        </p:nvSpPr>
        <p:spPr>
          <a:xfrm>
            <a:off x="228408" y="2970436"/>
            <a:ext cx="1124969" cy="471671"/>
          </a:xfrm>
          <a:prstGeom prst="flowChartAlternateProcess">
            <a:avLst/>
          </a:prstGeom>
          <a:solidFill>
            <a:schemeClr val="accent1">
              <a:lumMod val="50000"/>
              <a:alpha val="69804"/>
            </a:schemeClr>
          </a:solidFill>
          <a:ln>
            <a:noFill/>
          </a:ln>
          <a:effectLst>
            <a:reflection blurRad="6350" stA="50000" endA="300" endPos="38500" dist="508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latin typeface="Meiryo UI" panose="020B0604030504040204" pitchFamily="50" charset="-128"/>
                <a:ea typeface="Meiryo UI" panose="020B0604030504040204" pitchFamily="50" charset="-128"/>
              </a:rPr>
              <a:t>講   演</a:t>
            </a:r>
            <a:endParaRPr lang="ja-JP" altLang="en-US" sz="1600" b="1" dirty="0">
              <a:latin typeface="Meiryo UI" panose="020B0604030504040204" pitchFamily="50" charset="-128"/>
              <a:ea typeface="Meiryo UI" panose="020B0604030504040204" pitchFamily="50" charset="-128"/>
            </a:endParaRPr>
          </a:p>
        </p:txBody>
      </p:sp>
      <p:sp>
        <p:nvSpPr>
          <p:cNvPr id="40" name="角丸四角形 39"/>
          <p:cNvSpPr/>
          <p:nvPr/>
        </p:nvSpPr>
        <p:spPr>
          <a:xfrm>
            <a:off x="4014654" y="6897239"/>
            <a:ext cx="3294369" cy="2603889"/>
          </a:xfrm>
          <a:prstGeom prst="roundRect">
            <a:avLst>
              <a:gd name="adj" fmla="val 33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108000" rIns="216000" rtlCol="0" anchor="t"/>
          <a:lstStyle/>
          <a:p>
            <a:pPr lvl="0" algn="r">
              <a:spcBef>
                <a:spcPts val="600"/>
              </a:spcBef>
            </a:pPr>
            <a:r>
              <a:rPr lang="ja-JP" altLang="en-US" sz="1500" b="1" dirty="0" smtClean="0">
                <a:solidFill>
                  <a:srgbClr val="000000"/>
                </a:solidFill>
                <a:latin typeface="Meiryo UI" panose="020B0604030504040204" pitchFamily="50" charset="-128"/>
                <a:ea typeface="Meiryo UI" panose="020B0604030504040204" pitchFamily="50" charset="-128"/>
              </a:rPr>
              <a:t>　</a:t>
            </a:r>
            <a:endParaRPr lang="en-US" altLang="ja-JP" sz="1500" b="1" dirty="0" smtClean="0">
              <a:solidFill>
                <a:srgbClr val="000000"/>
              </a:solidFill>
              <a:latin typeface="Meiryo UI" panose="020B0604030504040204" pitchFamily="50" charset="-128"/>
              <a:ea typeface="Meiryo UI" panose="020B0604030504040204" pitchFamily="50" charset="-128"/>
            </a:endParaRPr>
          </a:p>
          <a:p>
            <a:pPr marL="179998" algn="r"/>
            <a:r>
              <a:rPr lang="ja-JP" altLang="en-US" sz="1500" b="1" dirty="0" smtClean="0">
                <a:solidFill>
                  <a:srgbClr val="000000"/>
                </a:solidFill>
                <a:latin typeface="Meiryo UI" panose="020B0604030504040204" pitchFamily="50" charset="-128"/>
                <a:ea typeface="Meiryo UI" panose="020B0604030504040204" pitchFamily="50" charset="-128"/>
              </a:rPr>
              <a:t>教授 日浅陽一 先生</a:t>
            </a:r>
            <a:endParaRPr lang="en-US" altLang="ja-JP" sz="1500" b="1" dirty="0" smtClean="0">
              <a:solidFill>
                <a:srgbClr val="000000"/>
              </a:solidFill>
              <a:latin typeface="Meiryo UI" panose="020B0604030504040204" pitchFamily="50" charset="-128"/>
              <a:ea typeface="Meiryo UI" panose="020B0604030504040204" pitchFamily="50" charset="-128"/>
            </a:endParaRPr>
          </a:p>
          <a:p>
            <a:pPr lvl="0" algn="r"/>
            <a:endParaRPr lang="en-US" altLang="ja-JP" sz="1500" b="1" dirty="0">
              <a:solidFill>
                <a:srgbClr val="000000"/>
              </a:solidFill>
              <a:latin typeface="Meiryo UI" panose="020B0604030504040204" pitchFamily="50" charset="-128"/>
              <a:ea typeface="Meiryo UI" panose="020B0604030504040204" pitchFamily="50" charset="-128"/>
            </a:endParaRPr>
          </a:p>
          <a:p>
            <a:pPr marL="179998" algn="r"/>
            <a:r>
              <a:rPr lang="ja-JP" altLang="en-US" sz="1500" b="1" dirty="0" smtClean="0">
                <a:solidFill>
                  <a:srgbClr val="000000"/>
                </a:solidFill>
                <a:latin typeface="Meiryo UI" panose="020B0604030504040204" pitchFamily="50" charset="-128"/>
                <a:ea typeface="Meiryo UI" panose="020B0604030504040204" pitchFamily="50" charset="-128"/>
              </a:rPr>
              <a:t>部長 </a:t>
            </a:r>
            <a:r>
              <a:rPr lang="ja-JP" altLang="en-US" sz="1500" b="1" dirty="0">
                <a:solidFill>
                  <a:srgbClr val="000000"/>
                </a:solidFill>
                <a:latin typeface="Meiryo UI" panose="020B0604030504040204" pitchFamily="50" charset="-128"/>
                <a:ea typeface="Meiryo UI" panose="020B0604030504040204" pitchFamily="50" charset="-128"/>
              </a:rPr>
              <a:t>利光久美子 先生</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lgn="r"/>
            <a:r>
              <a:rPr lang="ja-JP" altLang="en-US" sz="1500" b="1" dirty="0" smtClean="0">
                <a:solidFill>
                  <a:srgbClr val="000000"/>
                </a:solidFill>
                <a:latin typeface="Meiryo UI" panose="020B0604030504040204" pitchFamily="50" charset="-128"/>
                <a:ea typeface="Meiryo UI" panose="020B0604030504040204" pitchFamily="50" charset="-128"/>
              </a:rPr>
              <a:t>医監</a:t>
            </a:r>
            <a:r>
              <a:rPr lang="ja-JP" altLang="en-US" sz="1500" b="1" dirty="0">
                <a:solidFill>
                  <a:srgbClr val="000000"/>
                </a:solidFill>
                <a:latin typeface="Meiryo UI" panose="020B0604030504040204" pitchFamily="50" charset="-128"/>
                <a:ea typeface="Meiryo UI" panose="020B0604030504040204" pitchFamily="50" charset="-128"/>
              </a:rPr>
              <a:t>部長 中西征司</a:t>
            </a:r>
            <a:r>
              <a:rPr lang="en-US" altLang="ja-JP" sz="1500" b="1" dirty="0">
                <a:solidFill>
                  <a:srgbClr val="000000"/>
                </a:solidFill>
                <a:latin typeface="Meiryo UI" panose="020B0604030504040204" pitchFamily="50" charset="-128"/>
                <a:ea typeface="Meiryo UI" panose="020B0604030504040204" pitchFamily="50" charset="-128"/>
              </a:rPr>
              <a:t> </a:t>
            </a:r>
            <a:r>
              <a:rPr lang="ja-JP" altLang="en-US" sz="1500" b="1" dirty="0">
                <a:solidFill>
                  <a:srgbClr val="000000"/>
                </a:solidFill>
                <a:latin typeface="Meiryo UI" panose="020B0604030504040204" pitchFamily="50" charset="-128"/>
                <a:ea typeface="Meiryo UI" panose="020B0604030504040204" pitchFamily="50" charset="-128"/>
              </a:rPr>
              <a:t>先生</a:t>
            </a:r>
            <a:endParaRPr lang="en-US" altLang="ja-JP" sz="1500" b="1" dirty="0">
              <a:solidFill>
                <a:srgbClr val="000000"/>
              </a:solidFill>
              <a:latin typeface="Meiryo UI" panose="020B0604030504040204" pitchFamily="50" charset="-128"/>
              <a:ea typeface="Meiryo UI" panose="020B0604030504040204" pitchFamily="50" charset="-128"/>
            </a:endParaRPr>
          </a:p>
          <a:p>
            <a:pPr lvl="0" algn="r"/>
            <a:r>
              <a:rPr lang="ja-JP" altLang="en-US" sz="1500" b="1" dirty="0" smtClean="0">
                <a:solidFill>
                  <a:srgbClr val="000000"/>
                </a:solidFill>
                <a:latin typeface="Meiryo UI" panose="020B0604030504040204" pitchFamily="50" charset="-128"/>
                <a:ea typeface="Meiryo UI" panose="020B0604030504040204" pitchFamily="50" charset="-128"/>
              </a:rPr>
              <a:t> </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lgn="r"/>
            <a:r>
              <a:rPr lang="ja-JP" altLang="en-US" sz="1500" b="1" dirty="0" smtClean="0">
                <a:solidFill>
                  <a:srgbClr val="000000"/>
                </a:solidFill>
                <a:latin typeface="Meiryo UI" panose="020B0604030504040204" pitchFamily="50" charset="-128"/>
                <a:ea typeface="Meiryo UI" panose="020B0604030504040204" pitchFamily="50" charset="-128"/>
              </a:rPr>
              <a:t>部長 </a:t>
            </a:r>
            <a:r>
              <a:rPr lang="ja-JP" altLang="en-US" sz="1500" b="1" dirty="0">
                <a:solidFill>
                  <a:srgbClr val="000000"/>
                </a:solidFill>
                <a:latin typeface="Meiryo UI" panose="020B0604030504040204" pitchFamily="50" charset="-128"/>
                <a:ea typeface="Meiryo UI" panose="020B0604030504040204" pitchFamily="50" charset="-128"/>
              </a:rPr>
              <a:t>眞柴寿枝 先生</a:t>
            </a:r>
            <a:endParaRPr lang="en-US" altLang="ja-JP" sz="1500" b="1" dirty="0">
              <a:solidFill>
                <a:srgbClr val="000000"/>
              </a:solidFill>
              <a:latin typeface="Meiryo UI" panose="020B0604030504040204" pitchFamily="50" charset="-128"/>
              <a:ea typeface="Meiryo UI" panose="020B0604030504040204" pitchFamily="50" charset="-128"/>
            </a:endParaRPr>
          </a:p>
          <a:p>
            <a:pPr marL="179998" algn="r"/>
            <a:r>
              <a:rPr lang="zh-TW" altLang="en-US" sz="1500" b="1" dirty="0" smtClean="0">
                <a:solidFill>
                  <a:srgbClr val="000000"/>
                </a:solidFill>
                <a:latin typeface="Meiryo UI" panose="020B0604030504040204" pitchFamily="50" charset="-128"/>
                <a:ea typeface="Meiryo UI" panose="020B0604030504040204" pitchFamily="50" charset="-128"/>
              </a:rPr>
              <a:t>主任</a:t>
            </a:r>
            <a:r>
              <a:rPr lang="zh-TW" altLang="en-US" sz="1500" b="1" dirty="0">
                <a:solidFill>
                  <a:srgbClr val="000000"/>
                </a:solidFill>
                <a:latin typeface="Meiryo UI" panose="020B0604030504040204" pitchFamily="50" charset="-128"/>
                <a:ea typeface="Meiryo UI" panose="020B0604030504040204" pitchFamily="50" charset="-128"/>
              </a:rPr>
              <a:t>部長 平岡 </a:t>
            </a:r>
            <a:r>
              <a:rPr lang="zh-TW" altLang="en-US" sz="1500" b="1" dirty="0" smtClean="0">
                <a:solidFill>
                  <a:srgbClr val="000000"/>
                </a:solidFill>
                <a:latin typeface="Meiryo UI" panose="020B0604030504040204" pitchFamily="50" charset="-128"/>
                <a:ea typeface="Meiryo UI" panose="020B0604030504040204" pitchFamily="50" charset="-128"/>
              </a:rPr>
              <a:t>淳 </a:t>
            </a:r>
            <a:r>
              <a:rPr lang="ja-JP" altLang="en-US" sz="1500" b="1" dirty="0" smtClean="0">
                <a:solidFill>
                  <a:srgbClr val="000000"/>
                </a:solidFill>
                <a:latin typeface="Meiryo UI" panose="020B0604030504040204" pitchFamily="50" charset="-128"/>
                <a:ea typeface="Meiryo UI" panose="020B0604030504040204" pitchFamily="50" charset="-128"/>
              </a:rPr>
              <a:t>先生</a:t>
            </a:r>
            <a:endParaRPr lang="en-US" altLang="ja-JP" sz="1500" b="1" dirty="0" smtClean="0">
              <a:solidFill>
                <a:srgbClr val="000000"/>
              </a:solidFill>
              <a:latin typeface="Meiryo UI" panose="020B0604030504040204" pitchFamily="50" charset="-128"/>
              <a:ea typeface="Meiryo UI" panose="020B0604030504040204" pitchFamily="50" charset="-128"/>
            </a:endParaRPr>
          </a:p>
          <a:p>
            <a:pPr marL="179998" algn="r"/>
            <a:endParaRPr lang="ja-JP" altLang="en-US" sz="1500" b="1" dirty="0" smtClean="0">
              <a:solidFill>
                <a:srgbClr val="000000"/>
              </a:solidFill>
              <a:latin typeface="Meiryo UI" panose="020B0604030504040204" pitchFamily="50" charset="-128"/>
              <a:ea typeface="Meiryo UI" panose="020B0604030504040204" pitchFamily="50" charset="-128"/>
            </a:endParaRPr>
          </a:p>
          <a:p>
            <a:pPr algn="r"/>
            <a:r>
              <a:rPr lang="ja-JP" altLang="en-US" sz="1500" b="1" dirty="0" smtClean="0">
                <a:solidFill>
                  <a:srgbClr val="000000"/>
                </a:solidFill>
                <a:latin typeface="Meiryo UI" panose="020B0604030504040204" pitchFamily="50" charset="-128"/>
                <a:ea typeface="Meiryo UI" panose="020B0604030504040204" pitchFamily="50" charset="-128"/>
              </a:rPr>
              <a:t>センター長・准教授 徳本</a:t>
            </a:r>
            <a:r>
              <a:rPr lang="en-US" altLang="ja-JP" sz="1500" b="1" dirty="0" smtClean="0">
                <a:solidFill>
                  <a:srgbClr val="000000"/>
                </a:solidFill>
                <a:latin typeface="Meiryo UI" panose="020B0604030504040204" pitchFamily="50" charset="-128"/>
                <a:ea typeface="Meiryo UI" panose="020B0604030504040204" pitchFamily="50" charset="-128"/>
              </a:rPr>
              <a:t> </a:t>
            </a:r>
            <a:r>
              <a:rPr lang="ja-JP" altLang="en-US" sz="1500" b="1" dirty="0" smtClean="0">
                <a:solidFill>
                  <a:srgbClr val="000000"/>
                </a:solidFill>
                <a:latin typeface="Meiryo UI" panose="020B0604030504040204" pitchFamily="50" charset="-128"/>
                <a:ea typeface="Meiryo UI" panose="020B0604030504040204" pitchFamily="50" charset="-128"/>
              </a:rPr>
              <a:t>良雄 先生</a:t>
            </a:r>
            <a:r>
              <a:rPr lang="ja-JP" altLang="en-US" sz="1600" b="1" dirty="0" smtClean="0">
                <a:solidFill>
                  <a:srgbClr val="000000"/>
                </a:solidFill>
                <a:latin typeface="Meiryo UI" panose="020B0604030504040204" pitchFamily="50" charset="-128"/>
                <a:ea typeface="Meiryo UI" panose="020B0604030504040204" pitchFamily="50" charset="-128"/>
              </a:rPr>
              <a:t> </a:t>
            </a:r>
            <a:endParaRPr lang="en-US" altLang="ja-JP" sz="1600" b="1"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6362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角丸四角形 1"/>
          <p:cNvSpPr>
            <a:spLocks noChangeArrowheads="1"/>
          </p:cNvSpPr>
          <p:nvPr/>
        </p:nvSpPr>
        <p:spPr bwMode="auto">
          <a:xfrm>
            <a:off x="424910" y="4190652"/>
            <a:ext cx="6629400" cy="2126994"/>
          </a:xfrm>
          <a:prstGeom prst="roundRect">
            <a:avLst>
              <a:gd name="adj" fmla="val 7958"/>
            </a:avLst>
          </a:prstGeom>
          <a:solidFill>
            <a:schemeClr val="accent5">
              <a:lumMod val="20000"/>
              <a:lumOff val="80000"/>
            </a:schemeClr>
          </a:solidFill>
          <a:ln w="12700" cap="sq" algn="ctr">
            <a:noFill/>
            <a:round/>
            <a:headEnd type="none" w="sm" len="sm"/>
            <a:tailEnd type="none" w="sm" len="sm"/>
          </a:ln>
        </p:spPr>
        <p:txBody>
          <a:bodyPr wrap="none" lIns="252000" tIns="144000" rIns="252000" bIns="144000"/>
          <a:lstStyle>
            <a:lvl1pPr>
              <a:defRPr sz="2400">
                <a:solidFill>
                  <a:schemeClr val="bg1"/>
                </a:solidFill>
                <a:latin typeface="Arial" panose="020B0604020202020204" pitchFamily="34" charset="0"/>
                <a:ea typeface="ＭＳ ゴシック" panose="020B0609070205080204" pitchFamily="49" charset="-128"/>
              </a:defRPr>
            </a:lvl1pPr>
            <a:lvl2pPr marL="742950" indent="-285750">
              <a:defRPr sz="2400">
                <a:solidFill>
                  <a:schemeClr val="bg1"/>
                </a:solidFill>
                <a:latin typeface="Arial" panose="020B0604020202020204" pitchFamily="34" charset="0"/>
                <a:ea typeface="ＭＳ ゴシック" panose="020B0609070205080204" pitchFamily="49" charset="-128"/>
              </a:defRPr>
            </a:lvl2pPr>
            <a:lvl3pPr marL="1143000" indent="-228600">
              <a:defRPr sz="2400">
                <a:solidFill>
                  <a:schemeClr val="bg1"/>
                </a:solidFill>
                <a:latin typeface="Arial" panose="020B0604020202020204" pitchFamily="34" charset="0"/>
                <a:ea typeface="ＭＳ ゴシック" panose="020B0609070205080204" pitchFamily="49" charset="-128"/>
              </a:defRPr>
            </a:lvl3pPr>
            <a:lvl4pPr marL="1600200" indent="-228600">
              <a:defRPr sz="2400">
                <a:solidFill>
                  <a:schemeClr val="bg1"/>
                </a:solidFill>
                <a:latin typeface="Arial" panose="020B0604020202020204" pitchFamily="34" charset="0"/>
                <a:ea typeface="ＭＳ ゴシック" panose="020B0609070205080204" pitchFamily="49" charset="-128"/>
              </a:defRPr>
            </a:lvl4pPr>
            <a:lvl5pPr marL="2057400" indent="-228600">
              <a:defRPr sz="2400">
                <a:solidFill>
                  <a:schemeClr val="bg1"/>
                </a:solidFill>
                <a:latin typeface="Arial" panose="020B0604020202020204" pitchFamily="34" charset="0"/>
                <a:ea typeface="ＭＳ ゴシック" panose="020B0609070205080204" pitchFamily="49"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ＭＳ ゴシック" panose="020B0609070205080204" pitchFamily="49"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ＭＳ ゴシック" panose="020B0609070205080204" pitchFamily="49"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ＭＳ ゴシック" panose="020B0609070205080204" pitchFamily="49"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ＭＳ ゴシック" panose="020B0609070205080204" pitchFamily="49" charset="-128"/>
              </a:defRPr>
            </a:lvl9pPr>
          </a:lstStyle>
          <a:p>
            <a:pPr algn="ctr" defTabSz="914391"/>
            <a:r>
              <a:rPr lang="ja-JP" altLang="en-US" sz="1200" b="1" dirty="0">
                <a:solidFill>
                  <a:srgbClr val="000000"/>
                </a:solidFill>
                <a:latin typeface="Meiryo UI" panose="020B0604030504040204" pitchFamily="50" charset="-128"/>
                <a:ea typeface="Meiryo UI" panose="020B0604030504040204" pitchFamily="50" charset="-128"/>
              </a:rPr>
              <a:t>●　ウェビナー参加登録にあたってのご注意事項　●</a:t>
            </a:r>
            <a:endParaRPr lang="en-US" altLang="ja-JP" sz="1200" b="1" dirty="0">
              <a:solidFill>
                <a:srgbClr val="000000"/>
              </a:solidFill>
              <a:latin typeface="Meiryo UI" panose="020B0604030504040204" pitchFamily="50" charset="-128"/>
              <a:ea typeface="Meiryo UI" panose="020B0604030504040204" pitchFamily="50" charset="-128"/>
            </a:endParaRPr>
          </a:p>
          <a:p>
            <a:pPr defTabSz="914391">
              <a:spcBef>
                <a:spcPts val="600"/>
              </a:spcBef>
            </a:pPr>
            <a:r>
              <a:rPr lang="ja-JP" altLang="en-US" sz="1200" b="1" dirty="0">
                <a:solidFill>
                  <a:srgbClr val="000000"/>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先生方からいただく個人情報は下記の目的にのみ使用させていただきます。</a:t>
            </a:r>
            <a:endParaRPr lang="en-US" altLang="ja-JP" sz="1200" b="1" dirty="0">
              <a:solidFill>
                <a:schemeClr val="tx1"/>
              </a:solidFill>
              <a:latin typeface="Meiryo UI" panose="020B0604030504040204" pitchFamily="50" charset="-128"/>
              <a:ea typeface="Meiryo UI" panose="020B0604030504040204" pitchFamily="50" charset="-128"/>
            </a:endParaRPr>
          </a:p>
          <a:p>
            <a:pPr defTabSz="914391"/>
            <a:r>
              <a:rPr lang="ja-JP" altLang="en-US" sz="1200" b="1" dirty="0">
                <a:solidFill>
                  <a:schemeClr val="tx1"/>
                </a:solidFill>
                <a:latin typeface="Meiryo UI" panose="020B0604030504040204" pitchFamily="50" charset="-128"/>
                <a:ea typeface="Meiryo UI" panose="020B0604030504040204" pitchFamily="50" charset="-128"/>
              </a:rPr>
              <a:t>　　①ウェビナーの開催・運営</a:t>
            </a:r>
            <a:endParaRPr lang="en-US" altLang="ja-JP" sz="1200" b="1" dirty="0">
              <a:solidFill>
                <a:schemeClr val="tx1"/>
              </a:solidFill>
              <a:latin typeface="Meiryo UI" panose="020B0604030504040204" pitchFamily="50" charset="-128"/>
              <a:ea typeface="Meiryo UI" panose="020B0604030504040204" pitchFamily="50" charset="-128"/>
            </a:endParaRPr>
          </a:p>
          <a:p>
            <a:pPr defTabSz="914391"/>
            <a:r>
              <a:rPr lang="ja-JP" altLang="en-US" sz="1200" b="1" dirty="0">
                <a:solidFill>
                  <a:schemeClr val="tx1"/>
                </a:solidFill>
                <a:latin typeface="Meiryo UI" panose="020B0604030504040204" pitchFamily="50" charset="-128"/>
                <a:ea typeface="Meiryo UI" panose="020B0604030504040204" pitchFamily="50" charset="-128"/>
              </a:rPr>
              <a:t>　　②製品の適正使用情報、セミナーやイベント等に関連する情報の提供</a:t>
            </a:r>
            <a:endParaRPr lang="en-US" altLang="ja-JP" sz="1200" b="1" dirty="0">
              <a:solidFill>
                <a:schemeClr val="tx1"/>
              </a:solidFill>
              <a:latin typeface="Meiryo UI" panose="020B0604030504040204" pitchFamily="50" charset="-128"/>
              <a:ea typeface="Meiryo UI" panose="020B0604030504040204" pitchFamily="50" charset="-128"/>
            </a:endParaRPr>
          </a:p>
          <a:p>
            <a:pPr defTabSz="914391"/>
            <a:r>
              <a:rPr lang="ja-JP" altLang="en-US" sz="1200" b="1" dirty="0">
                <a:solidFill>
                  <a:schemeClr val="tx1"/>
                </a:solidFill>
                <a:latin typeface="Meiryo UI" panose="020B0604030504040204" pitchFamily="50" charset="-128"/>
                <a:ea typeface="Meiryo UI" panose="020B0604030504040204" pitchFamily="50" charset="-128"/>
              </a:rPr>
              <a:t>・先生方からいただいたメールアドレスに間違えがある</a:t>
            </a:r>
            <a:r>
              <a:rPr lang="ja-JP" altLang="en-US" sz="1200" b="1" dirty="0" smtClean="0">
                <a:solidFill>
                  <a:schemeClr val="tx1"/>
                </a:solidFill>
                <a:latin typeface="Meiryo UI" panose="020B0604030504040204" pitchFamily="50" charset="-128"/>
                <a:ea typeface="Meiryo UI" panose="020B0604030504040204" pitchFamily="50" charset="-128"/>
              </a:rPr>
              <a:t>際には</a:t>
            </a:r>
            <a:r>
              <a:rPr lang="ja-JP" altLang="en-US" sz="1200" b="1" dirty="0">
                <a:solidFill>
                  <a:schemeClr val="tx1"/>
                </a:solidFill>
                <a:latin typeface="Meiryo UI" panose="020B0604030504040204" pitchFamily="50" charset="-128"/>
                <a:ea typeface="Meiryo UI" panose="020B0604030504040204" pitchFamily="50" charset="-128"/>
              </a:rPr>
              <a:t>お返事できないこと</a:t>
            </a:r>
            <a:r>
              <a:rPr lang="ja-JP" altLang="en-US" sz="1200" b="1" dirty="0">
                <a:solidFill>
                  <a:srgbClr val="000000"/>
                </a:solidFill>
                <a:latin typeface="Meiryo UI" panose="020B0604030504040204" pitchFamily="50" charset="-128"/>
                <a:ea typeface="Meiryo UI" panose="020B0604030504040204" pitchFamily="50" charset="-128"/>
              </a:rPr>
              <a:t>がございます。</a:t>
            </a:r>
            <a:endParaRPr lang="en-US" altLang="ja-JP" sz="1200" b="1" dirty="0">
              <a:solidFill>
                <a:srgbClr val="000000"/>
              </a:solidFill>
              <a:latin typeface="Meiryo UI" panose="020B0604030504040204" pitchFamily="50" charset="-128"/>
              <a:ea typeface="Meiryo UI" panose="020B0604030504040204" pitchFamily="50" charset="-128"/>
            </a:endParaRPr>
          </a:p>
          <a:p>
            <a:pPr defTabSz="914391"/>
            <a:r>
              <a:rPr lang="ja-JP" altLang="en-US" sz="1200" b="1" dirty="0">
                <a:solidFill>
                  <a:srgbClr val="000000"/>
                </a:solidFill>
                <a:latin typeface="Meiryo UI" panose="020B0604030504040204" pitchFamily="50" charset="-128"/>
                <a:ea typeface="Meiryo UI" panose="020B0604030504040204" pitchFamily="50" charset="-128"/>
              </a:rPr>
              <a:t>・あすか製薬株式会社における個人情報の取り扱いについては「個人情報保護　方針」を</a:t>
            </a:r>
            <a:endParaRPr lang="en-US" altLang="ja-JP" sz="1200" b="1" dirty="0">
              <a:solidFill>
                <a:srgbClr val="000000"/>
              </a:solidFill>
              <a:latin typeface="Meiryo UI" panose="020B0604030504040204" pitchFamily="50" charset="-128"/>
              <a:ea typeface="Meiryo UI" panose="020B0604030504040204" pitchFamily="50" charset="-128"/>
            </a:endParaRPr>
          </a:p>
          <a:p>
            <a:pPr defTabSz="914391"/>
            <a:r>
              <a:rPr lang="ja-JP" altLang="en-US" sz="1200" b="1" dirty="0">
                <a:solidFill>
                  <a:srgbClr val="000000"/>
                </a:solidFill>
                <a:latin typeface="Meiryo UI" panose="020B0604030504040204" pitchFamily="50" charset="-128"/>
                <a:ea typeface="Meiryo UI" panose="020B0604030504040204" pitchFamily="50" charset="-128"/>
              </a:rPr>
              <a:t>　ご参照ください。</a:t>
            </a:r>
            <a:endParaRPr lang="en-US" altLang="ja-JP" sz="1200" b="1" dirty="0">
              <a:solidFill>
                <a:srgbClr val="000000"/>
              </a:solidFill>
              <a:latin typeface="Meiryo UI" panose="020B0604030504040204" pitchFamily="50" charset="-128"/>
              <a:ea typeface="Meiryo UI" panose="020B0604030504040204" pitchFamily="50" charset="-128"/>
            </a:endParaRPr>
          </a:p>
          <a:p>
            <a:pPr defTabSz="914391"/>
            <a:r>
              <a:rPr lang="ja-JP" altLang="en-US" sz="1200" b="1" dirty="0">
                <a:solidFill>
                  <a:srgbClr val="000000"/>
                </a:solidFill>
                <a:latin typeface="Meiryo UI" panose="020B0604030504040204" pitchFamily="50" charset="-128"/>
                <a:ea typeface="Meiryo UI" panose="020B0604030504040204" pitchFamily="50" charset="-128"/>
              </a:rPr>
              <a:t>　個人情報保護方針：</a:t>
            </a:r>
            <a:r>
              <a:rPr lang="en-US" altLang="ja-JP" sz="1200" b="1" u="sng" dirty="0">
                <a:solidFill>
                  <a:srgbClr val="1568BA"/>
                </a:solidFill>
                <a:latin typeface="Meiryo UI" panose="020B0604030504040204" pitchFamily="50" charset="-128"/>
                <a:ea typeface="Meiryo UI" panose="020B0604030504040204" pitchFamily="50" charset="-128"/>
              </a:rPr>
              <a:t>https://www.aska-pharma.co.jp/privacy.html</a:t>
            </a:r>
            <a:endParaRPr lang="en-US" altLang="ja-JP" sz="1200" b="1" dirty="0">
              <a:solidFill>
                <a:srgbClr val="000000"/>
              </a:solidFill>
              <a:latin typeface="Meiryo UI" panose="020B0604030504040204" pitchFamily="50" charset="-128"/>
              <a:ea typeface="Meiryo UI" panose="020B0604030504040204" pitchFamily="50" charset="-128"/>
            </a:endParaRPr>
          </a:p>
          <a:p>
            <a:pPr defTabSz="914391"/>
            <a:r>
              <a:rPr lang="ja-JP" altLang="en-US" sz="1200" b="1" dirty="0">
                <a:solidFill>
                  <a:srgbClr val="000000"/>
                </a:solidFill>
                <a:latin typeface="Meiryo UI" panose="020B0604030504040204" pitchFamily="50" charset="-128"/>
                <a:ea typeface="Meiryo UI" panose="020B0604030504040204" pitchFamily="50" charset="-128"/>
              </a:rPr>
              <a:t>・上記で示した事項は、法令その他の事情により変更する場合がございます。</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468262" y="9379148"/>
            <a:ext cx="6614898" cy="1077218"/>
          </a:xfrm>
          <a:prstGeom prst="rect">
            <a:avLst/>
          </a:prstGeom>
          <a:solidFill>
            <a:schemeClr val="bg1"/>
          </a:solidFill>
          <a:ln w="28575">
            <a:solidFill>
              <a:srgbClr val="C00000"/>
            </a:solidFill>
          </a:ln>
        </p:spPr>
        <p:txBody>
          <a:bodyPr wrap="square" anchor="ctr">
            <a:spAutoFit/>
          </a:bodyPr>
          <a:lstStyle/>
          <a:p>
            <a:pPr algn="ctr" defTabSz="457196"/>
            <a:r>
              <a:rPr kumimoji="0" lang="ja-JP" altLang="en-US" sz="1600" b="1" dirty="0">
                <a:solidFill>
                  <a:srgbClr val="000000"/>
                </a:solidFill>
                <a:latin typeface="Meiryo UI" panose="020B0604030504040204" pitchFamily="50" charset="-128"/>
                <a:ea typeface="Meiryo UI" panose="020B0604030504040204" pitchFamily="50" charset="-128"/>
              </a:rPr>
              <a:t>ご不明な点がございましたら下記担当者までご連絡ください。</a:t>
            </a:r>
            <a:endParaRPr kumimoji="0" lang="en-US" altLang="ja-JP" sz="1600" b="1" dirty="0">
              <a:solidFill>
                <a:srgbClr val="000000"/>
              </a:solidFill>
              <a:latin typeface="Meiryo UI" panose="020B0604030504040204" pitchFamily="50" charset="-128"/>
              <a:ea typeface="Meiryo UI" panose="020B0604030504040204" pitchFamily="50" charset="-128"/>
            </a:endParaRPr>
          </a:p>
          <a:p>
            <a:pPr algn="ctr" defTabSz="457196"/>
            <a:r>
              <a:rPr kumimoji="0" lang="ja-JP" altLang="en-US" sz="1600" b="1" dirty="0">
                <a:solidFill>
                  <a:srgbClr val="000000"/>
                </a:solidFill>
                <a:latin typeface="Meiryo UI" panose="020B0604030504040204" pitchFamily="50" charset="-128"/>
                <a:ea typeface="Meiryo UI" panose="020B0604030504040204" pitchFamily="50" charset="-128"/>
              </a:rPr>
              <a:t>あすか製薬株式会社　高松営業所　拝原　大樹</a:t>
            </a:r>
          </a:p>
          <a:p>
            <a:pPr algn="ctr" defTabSz="457196"/>
            <a:r>
              <a:rPr kumimoji="0" lang="en-US" altLang="ja-JP" sz="1600" b="1" dirty="0">
                <a:solidFill>
                  <a:srgbClr val="000000"/>
                </a:solidFill>
                <a:latin typeface="Meiryo UI" panose="020B0604030504040204" pitchFamily="50" charset="-128"/>
                <a:ea typeface="Meiryo UI" panose="020B0604030504040204" pitchFamily="50" charset="-128"/>
              </a:rPr>
              <a:t>TEL </a:t>
            </a:r>
            <a:r>
              <a:rPr kumimoji="0" lang="ja-JP" altLang="en-US" sz="1600" b="1" dirty="0">
                <a:solidFill>
                  <a:srgbClr val="000000"/>
                </a:solidFill>
                <a:latin typeface="Meiryo UI" panose="020B0604030504040204" pitchFamily="50" charset="-128"/>
                <a:ea typeface="Meiryo UI" panose="020B0604030504040204" pitchFamily="50" charset="-128"/>
              </a:rPr>
              <a:t>： </a:t>
            </a:r>
            <a:r>
              <a:rPr kumimoji="0" lang="en-US" altLang="ja-JP" sz="1600" b="1" dirty="0" smtClean="0">
                <a:solidFill>
                  <a:srgbClr val="0070C0"/>
                </a:solidFill>
                <a:latin typeface="Meiryo UI" panose="020B0604030504040204" pitchFamily="50" charset="-128"/>
                <a:ea typeface="Meiryo UI" panose="020B0604030504040204" pitchFamily="50" charset="-128"/>
              </a:rPr>
              <a:t>080-6645-9119</a:t>
            </a:r>
            <a:endParaRPr kumimoji="0" lang="en-US" altLang="ja-JP" sz="1600" b="1" dirty="0">
              <a:solidFill>
                <a:srgbClr val="000000"/>
              </a:solidFill>
              <a:latin typeface="Meiryo UI" panose="020B0604030504040204" pitchFamily="50" charset="-128"/>
              <a:ea typeface="Meiryo UI" panose="020B0604030504040204" pitchFamily="50" charset="-128"/>
            </a:endParaRPr>
          </a:p>
          <a:p>
            <a:pPr algn="ctr" defTabSz="457196"/>
            <a:r>
              <a:rPr kumimoji="0" lang="en-US" altLang="ja-JP" sz="1600" b="1" dirty="0" smtClean="0">
                <a:solidFill>
                  <a:srgbClr val="000000"/>
                </a:solidFill>
                <a:latin typeface="Meiryo UI" panose="020B0604030504040204" pitchFamily="50" charset="-128"/>
                <a:ea typeface="Meiryo UI" panose="020B0604030504040204" pitchFamily="50" charset="-128"/>
              </a:rPr>
              <a:t>Mail </a:t>
            </a:r>
            <a:r>
              <a:rPr kumimoji="0" lang="ja-JP" altLang="en-US" sz="1600" b="1" dirty="0">
                <a:solidFill>
                  <a:srgbClr val="000000"/>
                </a:solidFill>
                <a:latin typeface="Meiryo UI" panose="020B0604030504040204" pitchFamily="50" charset="-128"/>
                <a:ea typeface="Meiryo UI" panose="020B0604030504040204" pitchFamily="50" charset="-128"/>
              </a:rPr>
              <a:t>： </a:t>
            </a:r>
            <a:r>
              <a:rPr kumimoji="0" lang="en-US" altLang="ja-JP" sz="1600" b="1" dirty="0">
                <a:solidFill>
                  <a:srgbClr val="0070C0"/>
                </a:solidFill>
                <a:latin typeface="Meiryo UI" panose="020B0604030504040204" pitchFamily="50" charset="-128"/>
                <a:ea typeface="Meiryo UI" panose="020B0604030504040204" pitchFamily="50" charset="-128"/>
              </a:rPr>
              <a:t>haibara-d@aska-pharma.co.jp</a:t>
            </a:r>
          </a:p>
        </p:txBody>
      </p:sp>
      <p:sp>
        <p:nvSpPr>
          <p:cNvPr id="4" name="角丸四角形 3"/>
          <p:cNvSpPr/>
          <p:nvPr/>
        </p:nvSpPr>
        <p:spPr>
          <a:xfrm>
            <a:off x="396255" y="239462"/>
            <a:ext cx="6625180" cy="3883409"/>
          </a:xfrm>
          <a:prstGeom prst="roundRect">
            <a:avLst/>
          </a:prstGeom>
          <a:solidFill>
            <a:schemeClr val="bg1"/>
          </a:solidFill>
          <a:ln w="15875" cap="flat" cmpd="sng" algn="ctr">
            <a:no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marL="285748" indent="-285748" defTabSz="457196">
              <a:buFont typeface="Wingdings" panose="05000000000000000000" pitchFamily="2" charset="2"/>
              <a:buChar char="u"/>
              <a:defRPr/>
            </a:pPr>
            <a:endParaRPr kumimoji="0" lang="ja-JP" altLang="en-US" sz="1200" kern="0" dirty="0">
              <a:solidFill>
                <a:srgbClr val="000000"/>
              </a:solidFill>
              <a:latin typeface="+mn-ea"/>
            </a:endParaRPr>
          </a:p>
        </p:txBody>
      </p:sp>
      <p:sp>
        <p:nvSpPr>
          <p:cNvPr id="6" name="角丸四角形 5"/>
          <p:cNvSpPr/>
          <p:nvPr/>
        </p:nvSpPr>
        <p:spPr>
          <a:xfrm>
            <a:off x="445635" y="6424822"/>
            <a:ext cx="6629400" cy="2847765"/>
          </a:xfrm>
          <a:prstGeom prst="roundRect">
            <a:avLst>
              <a:gd name="adj" fmla="val 9085"/>
            </a:avLst>
          </a:prstGeom>
          <a:solidFill>
            <a:schemeClr val="bg1"/>
          </a:solidFill>
          <a:ln w="12700" cap="flat" cmpd="sng" algn="ctr">
            <a:noFill/>
            <a:prstDash val="solid"/>
            <a:miter lim="800000"/>
          </a:ln>
          <a:effectLst/>
        </p:spPr>
        <p:txBody>
          <a:bodyPr/>
          <a:lstStyle/>
          <a:p>
            <a:pPr algn="ctr" defTabSz="457196">
              <a:spcAft>
                <a:spcPts val="900"/>
              </a:spcAft>
              <a:defRPr/>
            </a:pPr>
            <a:r>
              <a:rPr lang="ja-JP" altLang="en-US" sz="1600" b="1" kern="0" dirty="0">
                <a:solidFill>
                  <a:prstClr val="black"/>
                </a:solidFill>
                <a:latin typeface="Meiryo UI" panose="020B0604030504040204" pitchFamily="50" charset="-128"/>
                <a:ea typeface="Meiryo UI" panose="020B0604030504040204" pitchFamily="50" charset="-128"/>
              </a:rPr>
              <a:t>●　質問の方法　●</a:t>
            </a:r>
            <a:endParaRPr lang="en-US" altLang="ja-JP" sz="1600" b="1" kern="0" dirty="0">
              <a:solidFill>
                <a:prstClr val="black"/>
              </a:solidFill>
              <a:latin typeface="Meiryo UI" panose="020B0604030504040204" pitchFamily="50" charset="-128"/>
              <a:ea typeface="Meiryo UI" panose="020B0604030504040204" pitchFamily="50" charset="-128"/>
            </a:endParaRPr>
          </a:p>
          <a:p>
            <a:pPr defTabSz="457196">
              <a:spcAft>
                <a:spcPts val="300"/>
              </a:spcAft>
              <a:defRPr/>
            </a:pPr>
            <a:r>
              <a:rPr lang="ja-JP" altLang="en-US" sz="1600" b="1" kern="0" dirty="0" smtClean="0">
                <a:solidFill>
                  <a:prstClr val="black"/>
                </a:solidFill>
                <a:latin typeface="Meiryo UI" panose="020B0604030504040204" pitchFamily="50" charset="-128"/>
                <a:ea typeface="Meiryo UI" panose="020B0604030504040204" pitchFamily="50" charset="-128"/>
              </a:rPr>
              <a:t>〇  </a:t>
            </a:r>
            <a:r>
              <a:rPr lang="ja-JP" altLang="en-US" sz="1600" b="1" kern="0" dirty="0" smtClean="0">
                <a:solidFill>
                  <a:schemeClr val="accent6"/>
                </a:solidFill>
                <a:latin typeface="Meiryo UI" panose="020B0604030504040204" pitchFamily="50" charset="-128"/>
                <a:ea typeface="Meiryo UI" panose="020B0604030504040204" pitchFamily="50" charset="-128"/>
              </a:rPr>
              <a:t>口頭</a:t>
            </a:r>
            <a:r>
              <a:rPr lang="ja-JP" altLang="en-US" sz="1600" b="1" kern="0" dirty="0">
                <a:solidFill>
                  <a:schemeClr val="accent6"/>
                </a:solidFill>
                <a:latin typeface="Meiryo UI" panose="020B0604030504040204" pitchFamily="50" charset="-128"/>
                <a:ea typeface="Meiryo UI" panose="020B0604030504040204" pitchFamily="50" charset="-128"/>
              </a:rPr>
              <a:t>での</a:t>
            </a:r>
            <a:r>
              <a:rPr lang="ja-JP" altLang="en-US" sz="1600" b="1" kern="0" dirty="0" smtClean="0">
                <a:solidFill>
                  <a:schemeClr val="accent6"/>
                </a:solidFill>
                <a:latin typeface="Meiryo UI" panose="020B0604030504040204" pitchFamily="50" charset="-128"/>
                <a:ea typeface="Meiryo UI" panose="020B0604030504040204" pitchFamily="50" charset="-128"/>
              </a:rPr>
              <a:t>質問 </a:t>
            </a:r>
            <a:r>
              <a:rPr lang="ja-JP" altLang="en-US" sz="1600" b="1" kern="0" dirty="0">
                <a:solidFill>
                  <a:prstClr val="black"/>
                </a:solidFill>
                <a:latin typeface="Meiryo UI" panose="020B0604030504040204" pitchFamily="50" charset="-128"/>
                <a:ea typeface="Meiryo UI" panose="020B0604030504040204" pitchFamily="50" charset="-128"/>
              </a:rPr>
              <a:t>　と　</a:t>
            </a:r>
            <a:r>
              <a:rPr lang="ja-JP" altLang="en-US" sz="1600" b="1" kern="0" dirty="0" smtClean="0">
                <a:solidFill>
                  <a:prstClr val="black"/>
                </a:solidFill>
                <a:latin typeface="Meiryo UI" panose="020B0604030504040204" pitchFamily="50" charset="-128"/>
                <a:ea typeface="Meiryo UI" panose="020B0604030504040204" pitchFamily="50" charset="-128"/>
              </a:rPr>
              <a:t> </a:t>
            </a:r>
            <a:r>
              <a:rPr lang="ja-JP" altLang="en-US" sz="1600" b="1" kern="0" dirty="0" smtClean="0">
                <a:solidFill>
                  <a:srgbClr val="00B0F0"/>
                </a:solidFill>
                <a:latin typeface="Meiryo UI" panose="020B0604030504040204" pitchFamily="50" charset="-128"/>
                <a:ea typeface="Meiryo UI" panose="020B0604030504040204" pitchFamily="50" charset="-128"/>
              </a:rPr>
              <a:t>書き込み</a:t>
            </a:r>
            <a:r>
              <a:rPr lang="ja-JP" altLang="en-US" sz="1600" b="1" kern="0" dirty="0">
                <a:solidFill>
                  <a:srgbClr val="00B0F0"/>
                </a:solidFill>
                <a:latin typeface="Meiryo UI" panose="020B0604030504040204" pitchFamily="50" charset="-128"/>
                <a:ea typeface="Meiryo UI" panose="020B0604030504040204" pitchFamily="50" charset="-128"/>
              </a:rPr>
              <a:t>による</a:t>
            </a:r>
            <a:r>
              <a:rPr lang="ja-JP" altLang="en-US" sz="1600" b="1" kern="0" dirty="0" smtClean="0">
                <a:solidFill>
                  <a:srgbClr val="00B0F0"/>
                </a:solidFill>
                <a:latin typeface="Meiryo UI" panose="020B0604030504040204" pitchFamily="50" charset="-128"/>
                <a:ea typeface="Meiryo UI" panose="020B0604030504040204" pitchFamily="50" charset="-128"/>
              </a:rPr>
              <a:t>質問 </a:t>
            </a:r>
            <a:r>
              <a:rPr lang="ja-JP" altLang="en-US" sz="1600" b="1" kern="0" dirty="0">
                <a:solidFill>
                  <a:prstClr val="black"/>
                </a:solidFill>
                <a:latin typeface="Meiryo UI" panose="020B0604030504040204" pitchFamily="50" charset="-128"/>
                <a:ea typeface="Meiryo UI" panose="020B0604030504040204" pitchFamily="50" charset="-128"/>
              </a:rPr>
              <a:t>　から選択できます。</a:t>
            </a:r>
            <a:endParaRPr lang="en-US" altLang="ja-JP" sz="1600" b="1" kern="0" dirty="0">
              <a:solidFill>
                <a:prstClr val="black"/>
              </a:solidFill>
              <a:latin typeface="Meiryo UI" panose="020B0604030504040204" pitchFamily="50" charset="-128"/>
              <a:ea typeface="Meiryo UI" panose="020B0604030504040204" pitchFamily="50" charset="-128"/>
            </a:endParaRPr>
          </a:p>
          <a:p>
            <a:pPr defTabSz="457196">
              <a:spcAft>
                <a:spcPts val="300"/>
              </a:spcAft>
              <a:defRPr/>
            </a:pPr>
            <a:r>
              <a:rPr lang="ja-JP" altLang="en-US" sz="1600" b="1" kern="0" dirty="0">
                <a:solidFill>
                  <a:prstClr val="black"/>
                </a:solidFill>
                <a:latin typeface="Meiryo UI" panose="020B0604030504040204" pitchFamily="50" charset="-128"/>
                <a:ea typeface="Meiryo UI" panose="020B0604030504040204" pitchFamily="50" charset="-128"/>
              </a:rPr>
              <a:t>〇画面を操作すると現れるメニューバーからご質問ください。</a:t>
            </a:r>
            <a:endParaRPr lang="en-US" altLang="ja-JP" sz="1600" b="1" kern="0" dirty="0">
              <a:solidFill>
                <a:prstClr val="black"/>
              </a:solidFill>
              <a:latin typeface="Meiryo UI" panose="020B0604030504040204" pitchFamily="50" charset="-128"/>
              <a:ea typeface="Meiryo UI" panose="020B0604030504040204" pitchFamily="50" charset="-128"/>
            </a:endParaRPr>
          </a:p>
          <a:p>
            <a:pPr defTabSz="457196">
              <a:spcAft>
                <a:spcPts val="300"/>
              </a:spcAft>
              <a:defRPr/>
            </a:pPr>
            <a:r>
              <a:rPr lang="ja-JP" altLang="en-US" sz="1600" b="1" kern="0" dirty="0">
                <a:solidFill>
                  <a:prstClr val="black"/>
                </a:solidFill>
                <a:latin typeface="Meiryo UI" panose="020B0604030504040204" pitchFamily="50" charset="-128"/>
                <a:ea typeface="Meiryo UI" panose="020B0604030504040204" pitchFamily="50" charset="-128"/>
              </a:rPr>
              <a:t>〇時間の都合上、指名されない場合がございます。あらかじめご了承ください。</a:t>
            </a:r>
          </a:p>
          <a:p>
            <a:pPr defTabSz="457196">
              <a:defRPr/>
            </a:pPr>
            <a:endParaRPr lang="en-US" altLang="ja-JP" sz="1600" kern="0" dirty="0">
              <a:solidFill>
                <a:prstClr val="black"/>
              </a:solidFill>
              <a:latin typeface="Meiryo UI" panose="020B0604030504040204" pitchFamily="50" charset="-128"/>
              <a:ea typeface="Meiryo UI" panose="020B0604030504040204" pitchFamily="50" charset="-128"/>
            </a:endParaRPr>
          </a:p>
        </p:txBody>
      </p:sp>
      <p:pic>
        <p:nvPicPr>
          <p:cNvPr id="8" name="図 1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1388" y="8020228"/>
            <a:ext cx="2391718" cy="81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直線矢印コネクタ 23"/>
          <p:cNvCxnSpPr>
            <a:cxnSpLocks noChangeShapeType="1"/>
          </p:cNvCxnSpPr>
          <p:nvPr/>
        </p:nvCxnSpPr>
        <p:spPr bwMode="auto">
          <a:xfrm flipV="1">
            <a:off x="2255021" y="8435589"/>
            <a:ext cx="397867" cy="16164"/>
          </a:xfrm>
          <a:prstGeom prst="straightConnector1">
            <a:avLst/>
          </a:prstGeom>
          <a:noFill/>
          <a:ln w="76200" algn="ctr">
            <a:solidFill>
              <a:srgbClr val="ED7D31"/>
            </a:solidFill>
            <a:miter lim="800000"/>
            <a:headEnd/>
            <a:tailEnd type="triangle" w="med" len="med"/>
          </a:ln>
          <a:extLst>
            <a:ext uri="{909E8E84-426E-40DD-AFC4-6F175D3DCCD1}">
              <a14:hiddenFill xmlns:a14="http://schemas.microsoft.com/office/drawing/2010/main">
                <a:noFill/>
              </a14:hiddenFill>
            </a:ext>
          </a:extLst>
        </p:spPr>
      </p:cxnSp>
      <p:sp>
        <p:nvSpPr>
          <p:cNvPr id="13" name="テキスト ボックス 12"/>
          <p:cNvSpPr txBox="1"/>
          <p:nvPr/>
        </p:nvSpPr>
        <p:spPr>
          <a:xfrm>
            <a:off x="606156" y="8097318"/>
            <a:ext cx="1644803" cy="738664"/>
          </a:xfrm>
          <a:prstGeom prst="rect">
            <a:avLst/>
          </a:prstGeom>
          <a:noFill/>
          <a:ln w="28575">
            <a:solidFill>
              <a:srgbClr val="ED7D31"/>
            </a:solidFill>
          </a:ln>
        </p:spPr>
        <p:txBody>
          <a:bodyPr wrap="square">
            <a:spAutoFit/>
          </a:bodyPr>
          <a:lstStyle/>
          <a:p>
            <a:pPr defTabSz="457196">
              <a:defRPr/>
            </a:pPr>
            <a:r>
              <a:rPr lang="ja-JP" altLang="en-US" sz="1400" b="1" kern="0" dirty="0">
                <a:solidFill>
                  <a:prstClr val="black"/>
                </a:solidFill>
                <a:latin typeface="Meiryo UI" panose="020B0604030504040204" pitchFamily="50" charset="-128"/>
                <a:ea typeface="Meiryo UI" panose="020B0604030504040204" pitchFamily="50" charset="-128"/>
              </a:rPr>
              <a:t>口頭での質問</a:t>
            </a:r>
            <a:r>
              <a:rPr lang="ja-JP" altLang="en-US" sz="1400" kern="0" dirty="0" smtClean="0">
                <a:solidFill>
                  <a:prstClr val="black"/>
                </a:solidFill>
                <a:latin typeface="Meiryo UI" panose="020B0604030504040204" pitchFamily="50" charset="-128"/>
                <a:ea typeface="Meiryo UI" panose="020B0604030504040204" pitchFamily="50" charset="-128"/>
              </a:rPr>
              <a:t>は</a:t>
            </a:r>
            <a:endParaRPr lang="en-US" altLang="ja-JP" sz="1400" kern="0" dirty="0" smtClean="0">
              <a:solidFill>
                <a:prstClr val="black"/>
              </a:solidFill>
              <a:latin typeface="Meiryo UI" panose="020B0604030504040204" pitchFamily="50" charset="-128"/>
              <a:ea typeface="Meiryo UI" panose="020B0604030504040204" pitchFamily="50" charset="-128"/>
            </a:endParaRPr>
          </a:p>
          <a:p>
            <a:pPr defTabSz="457196">
              <a:defRPr/>
            </a:pPr>
            <a:r>
              <a:rPr lang="ja-JP" altLang="en-US" sz="1400" kern="0" dirty="0" smtClean="0">
                <a:solidFill>
                  <a:prstClr val="black"/>
                </a:solidFill>
                <a:latin typeface="Meiryo UI" panose="020B0604030504040204" pitchFamily="50" charset="-128"/>
                <a:ea typeface="Meiryo UI" panose="020B0604030504040204" pitchFamily="50" charset="-128"/>
              </a:rPr>
              <a:t>こちら</a:t>
            </a:r>
            <a:r>
              <a:rPr lang="ja-JP" altLang="en-US" sz="1400" kern="0" dirty="0">
                <a:solidFill>
                  <a:prstClr val="black"/>
                </a:solidFill>
                <a:latin typeface="Meiryo UI" panose="020B0604030504040204" pitchFamily="50" charset="-128"/>
                <a:ea typeface="Meiryo UI" panose="020B0604030504040204" pitchFamily="50" charset="-128"/>
              </a:rPr>
              <a:t>を押してお待ちください。</a:t>
            </a:r>
            <a:endParaRPr lang="en-US" altLang="ja-JP" sz="1400" kern="0" dirty="0">
              <a:solidFill>
                <a:prstClr val="black"/>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92906" y="3024441"/>
            <a:ext cx="5349541" cy="954107"/>
          </a:xfrm>
          <a:prstGeom prst="rect">
            <a:avLst/>
          </a:prstGeom>
          <a:noFill/>
        </p:spPr>
        <p:txBody>
          <a:bodyPr wrap="none" rtlCol="0">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参加登録後、送信されるメールの参加</a:t>
            </a:r>
            <a:r>
              <a:rPr lang="en-US" altLang="ja-JP" sz="1400" b="1" dirty="0">
                <a:latin typeface="Meiryo UI" panose="020B0604030504040204" pitchFamily="50" charset="-128"/>
                <a:ea typeface="Meiryo UI" panose="020B0604030504040204" pitchFamily="50" charset="-128"/>
              </a:rPr>
              <a:t>URL</a:t>
            </a:r>
            <a:r>
              <a:rPr lang="ja-JP" altLang="en-US" sz="1400" b="1" dirty="0">
                <a:latin typeface="Meiryo UI" panose="020B0604030504040204" pitchFamily="50" charset="-128"/>
                <a:ea typeface="Meiryo UI" panose="020B0604030504040204" pitchFamily="50" charset="-128"/>
              </a:rPr>
              <a:t>からご視聴ください。</a:t>
            </a:r>
            <a:endParaRPr lang="en-US" altLang="ja-JP" sz="1400" b="1"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登録者以外の方に対する参加</a:t>
            </a:r>
            <a:r>
              <a:rPr lang="en-US" altLang="ja-JP" sz="1400" b="1" dirty="0">
                <a:latin typeface="Meiryo UI" panose="020B0604030504040204" pitchFamily="50" charset="-128"/>
                <a:ea typeface="Meiryo UI" panose="020B0604030504040204" pitchFamily="50" charset="-128"/>
              </a:rPr>
              <a:t>URL</a:t>
            </a:r>
            <a:r>
              <a:rPr lang="ja-JP" altLang="en-US" sz="1400" b="1" dirty="0">
                <a:latin typeface="Meiryo UI" panose="020B0604030504040204" pitchFamily="50" charset="-128"/>
                <a:ea typeface="Meiryo UI" panose="020B0604030504040204" pitchFamily="50" charset="-128"/>
              </a:rPr>
              <a:t>の譲渡や共有はご遠慮ください。</a:t>
            </a:r>
            <a:endParaRPr lang="en-US" altLang="ja-JP" sz="1400" b="1"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講演内容の録画や撮影はご遠慮ください。</a:t>
            </a:r>
            <a:endParaRPr lang="en-US" altLang="ja-JP" sz="1400" b="1"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本案内の裏面もご確認ください。</a:t>
            </a:r>
          </a:p>
        </p:txBody>
      </p:sp>
      <p:sp>
        <p:nvSpPr>
          <p:cNvPr id="5" name="テキスト ボックス 4"/>
          <p:cNvSpPr txBox="1"/>
          <p:nvPr/>
        </p:nvSpPr>
        <p:spPr>
          <a:xfrm>
            <a:off x="519017" y="872912"/>
            <a:ext cx="6357963" cy="369332"/>
          </a:xfrm>
          <a:prstGeom prst="rect">
            <a:avLst/>
          </a:prstGeom>
          <a:noFill/>
        </p:spPr>
        <p:txBody>
          <a:bodyPr wrap="square" rtlCol="0">
            <a:spAutoFit/>
          </a:bodyPr>
          <a:lstStyle/>
          <a:p>
            <a:r>
              <a:rPr lang="en-US" altLang="ja-JP" sz="1800" u="sng" dirty="0">
                <a:solidFill>
                  <a:srgbClr val="0000FF"/>
                </a:solidFill>
              </a:rPr>
              <a:t>https://</a:t>
            </a:r>
            <a:r>
              <a:rPr lang="en-US" altLang="ja-JP" sz="1800" u="sng" dirty="0" smtClean="0">
                <a:solidFill>
                  <a:srgbClr val="0000FF"/>
                </a:solidFill>
              </a:rPr>
              <a:t>zoom.us/webinar/register/WN_Wivj1g_rSte5kx_U-nAQqg</a:t>
            </a:r>
            <a:endParaRPr lang="en-US" altLang="ja-JP" sz="1800" dirty="0">
              <a:solidFill>
                <a:srgbClr val="0000FF"/>
              </a:solidFill>
            </a:endParaRPr>
          </a:p>
        </p:txBody>
      </p:sp>
      <p:sp>
        <p:nvSpPr>
          <p:cNvPr id="7" name="テキスト ボックス 6"/>
          <p:cNvSpPr txBox="1"/>
          <p:nvPr/>
        </p:nvSpPr>
        <p:spPr>
          <a:xfrm>
            <a:off x="540272" y="522164"/>
            <a:ext cx="1648208" cy="338554"/>
          </a:xfrm>
          <a:prstGeom prst="rect">
            <a:avLst/>
          </a:prstGeom>
          <a:noFill/>
        </p:spPr>
        <p:txBody>
          <a:bodyPr wrap="non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事前</a:t>
            </a:r>
            <a:r>
              <a:rPr lang="ja-JP" altLang="en-US" sz="1600" b="1" dirty="0">
                <a:latin typeface="Meiryo UI" panose="020B0604030504040204" pitchFamily="50" charset="-128"/>
                <a:ea typeface="Meiryo UI" panose="020B0604030504040204" pitchFamily="50" charset="-128"/>
              </a:rPr>
              <a:t>登録</a:t>
            </a:r>
            <a:r>
              <a:rPr lang="en-US" altLang="ja-JP" sz="1600" b="1" dirty="0" smtClean="0">
                <a:latin typeface="Meiryo UI" panose="020B0604030504040204" pitchFamily="50" charset="-128"/>
                <a:ea typeface="Meiryo UI" panose="020B0604030504040204" pitchFamily="50" charset="-128"/>
              </a:rPr>
              <a:t>URL】</a:t>
            </a:r>
            <a:endParaRPr lang="ja-JP" altLang="en-US" sz="1600" b="1" dirty="0">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900" y="1964970"/>
            <a:ext cx="933450" cy="933450"/>
          </a:xfrm>
          <a:prstGeom prst="rect">
            <a:avLst/>
          </a:prstGeom>
        </p:spPr>
      </p:pic>
      <p:sp>
        <p:nvSpPr>
          <p:cNvPr id="14" name="テキスト ボックス 13"/>
          <p:cNvSpPr txBox="1"/>
          <p:nvPr/>
        </p:nvSpPr>
        <p:spPr>
          <a:xfrm>
            <a:off x="1577452" y="1679388"/>
            <a:ext cx="5371532" cy="1277273"/>
          </a:xfrm>
          <a:prstGeom prst="rect">
            <a:avLst/>
          </a:prstGeom>
          <a:noFill/>
        </p:spPr>
        <p:txBody>
          <a:bodyPr wrap="square" rtlCol="0">
            <a:spAutoFit/>
          </a:bodyPr>
          <a:lstStyle/>
          <a:p>
            <a:pPr marL="179998" indent="-179998" defTabSz="457196">
              <a:buFont typeface="Wingdings" panose="05000000000000000000" pitchFamily="2" charset="2"/>
              <a:buChar char="u"/>
              <a:defRPr/>
            </a:pPr>
            <a:r>
              <a:rPr kumimoji="0" lang="ja-JP" altLang="en-US" sz="1200" b="1" kern="0" dirty="0">
                <a:latin typeface="Meiryo UI" panose="020B0604030504040204" pitchFamily="50" charset="-128"/>
                <a:ea typeface="Meiryo UI" panose="020B0604030504040204" pitchFamily="50" charset="-128"/>
              </a:rPr>
              <a:t>事前登録</a:t>
            </a:r>
            <a:r>
              <a:rPr kumimoji="0" lang="en-US" altLang="ja-JP" sz="1200" b="1" kern="0" dirty="0">
                <a:latin typeface="Meiryo UI" panose="020B0604030504040204" pitchFamily="50" charset="-128"/>
                <a:ea typeface="Meiryo UI" panose="020B0604030504040204" pitchFamily="50" charset="-128"/>
              </a:rPr>
              <a:t>URL</a:t>
            </a:r>
            <a:r>
              <a:rPr kumimoji="0" lang="ja-JP" altLang="en-US" sz="1200" b="1" kern="0" dirty="0">
                <a:latin typeface="Meiryo UI" panose="020B0604030504040204" pitchFamily="50" charset="-128"/>
                <a:ea typeface="Meiryo UI" panose="020B0604030504040204" pitchFamily="50" charset="-128"/>
              </a:rPr>
              <a:t>または</a:t>
            </a:r>
            <a:r>
              <a:rPr kumimoji="0" lang="en-US" altLang="ja-JP" sz="1200" b="1" kern="0" dirty="0">
                <a:latin typeface="Meiryo UI" panose="020B0604030504040204" pitchFamily="50" charset="-128"/>
                <a:ea typeface="Meiryo UI" panose="020B0604030504040204" pitchFamily="50" charset="-128"/>
              </a:rPr>
              <a:t>QR</a:t>
            </a:r>
            <a:r>
              <a:rPr kumimoji="0" lang="ja-JP" altLang="en-US" sz="1200" b="1" kern="0" dirty="0">
                <a:latin typeface="Meiryo UI" panose="020B0604030504040204" pitchFamily="50" charset="-128"/>
                <a:ea typeface="Meiryo UI" panose="020B0604030504040204" pitchFamily="50" charset="-128"/>
              </a:rPr>
              <a:t>コードから参加登録ができます。</a:t>
            </a:r>
            <a:endParaRPr kumimoji="0" lang="en-US" altLang="ja-JP" sz="1200" b="1" kern="0" dirty="0">
              <a:latin typeface="Meiryo UI" panose="020B0604030504040204" pitchFamily="50" charset="-128"/>
              <a:ea typeface="Meiryo UI" panose="020B0604030504040204" pitchFamily="50" charset="-128"/>
            </a:endParaRPr>
          </a:p>
          <a:p>
            <a:pPr marL="179998" indent="-179998" defTabSz="457196">
              <a:buFont typeface="Wingdings" panose="05000000000000000000" pitchFamily="2" charset="2"/>
              <a:buChar char="u"/>
              <a:defRPr/>
            </a:pPr>
            <a:r>
              <a:rPr kumimoji="0" lang="ja-JP" altLang="en-US" sz="1200" b="1" kern="0" dirty="0">
                <a:latin typeface="Meiryo UI" panose="020B0604030504040204" pitchFamily="50" charset="-128"/>
                <a:ea typeface="Meiryo UI" panose="020B0604030504040204" pitchFamily="50" charset="-128"/>
              </a:rPr>
              <a:t>名・姓、メールアドレス、氏名（カタカナ）、ご所属（ご施設名）を入力し、登録ボタンをクリックしてください。</a:t>
            </a:r>
          </a:p>
          <a:p>
            <a:pPr marL="179998" indent="-179998" defTabSz="457196">
              <a:buFont typeface="Wingdings" panose="05000000000000000000" pitchFamily="2" charset="2"/>
              <a:buChar char="u"/>
              <a:defRPr/>
            </a:pPr>
            <a:r>
              <a:rPr kumimoji="0" lang="ja-JP" altLang="en-US" sz="1200" b="1" kern="0" dirty="0">
                <a:latin typeface="Meiryo UI" panose="020B0604030504040204" pitchFamily="50" charset="-128"/>
                <a:ea typeface="Meiryo UI" panose="020B0604030504040204" pitchFamily="50" charset="-128"/>
              </a:rPr>
              <a:t>事前登録後、参加用</a:t>
            </a:r>
            <a:r>
              <a:rPr kumimoji="0" lang="en-US" altLang="ja-JP" sz="1200" b="1" kern="0" dirty="0">
                <a:latin typeface="Meiryo UI" panose="020B0604030504040204" pitchFamily="50" charset="-128"/>
                <a:ea typeface="Meiryo UI" panose="020B0604030504040204" pitchFamily="50" charset="-128"/>
              </a:rPr>
              <a:t>URL</a:t>
            </a:r>
            <a:r>
              <a:rPr kumimoji="0" lang="ja-JP" altLang="en-US" sz="1200" b="1" kern="0" dirty="0">
                <a:latin typeface="Meiryo UI" panose="020B0604030504040204" pitchFamily="50" charset="-128"/>
                <a:ea typeface="Meiryo UI" panose="020B0604030504040204" pitchFamily="50" charset="-128"/>
              </a:rPr>
              <a:t>がメールアドレスに送信されます。</a:t>
            </a:r>
            <a:endParaRPr kumimoji="0" lang="en-US" altLang="ja-JP" sz="1200" b="1" kern="0" dirty="0">
              <a:latin typeface="Meiryo UI" panose="020B0604030504040204" pitchFamily="50" charset="-128"/>
              <a:ea typeface="Meiryo UI" panose="020B0604030504040204" pitchFamily="50" charset="-128"/>
            </a:endParaRPr>
          </a:p>
          <a:p>
            <a:pPr defTabSz="457196">
              <a:spcBef>
                <a:spcPts val="600"/>
              </a:spcBef>
              <a:defRPr/>
            </a:pPr>
            <a:r>
              <a:rPr kumimoji="0" lang="ja-JP" altLang="en-US" sz="1200" b="1" kern="0" dirty="0">
                <a:latin typeface="Meiryo UI" panose="020B0604030504040204" pitchFamily="50" charset="-128"/>
                <a:ea typeface="Meiryo UI" panose="020B0604030504040204" pitchFamily="50" charset="-128"/>
              </a:rPr>
              <a:t>参加登録後、</a:t>
            </a:r>
            <a:r>
              <a:rPr kumimoji="0" lang="en-US" altLang="ja-JP" sz="1200" b="1" kern="0" dirty="0">
                <a:latin typeface="Meiryo UI" panose="020B0604030504040204" pitchFamily="50" charset="-128"/>
                <a:ea typeface="Meiryo UI" panose="020B0604030504040204" pitchFamily="50" charset="-128"/>
              </a:rPr>
              <a:t>URL</a:t>
            </a:r>
            <a:r>
              <a:rPr kumimoji="0" lang="ja-JP" altLang="en-US" sz="1200" b="1" kern="0" dirty="0">
                <a:latin typeface="Meiryo UI" panose="020B0604030504040204" pitchFamily="50" charset="-128"/>
                <a:ea typeface="Meiryo UI" panose="020B0604030504040204" pitchFamily="50" charset="-128"/>
              </a:rPr>
              <a:t>配信までにタイムラグ（</a:t>
            </a:r>
            <a:r>
              <a:rPr kumimoji="0" lang="en-US" altLang="ja-JP" sz="1200" b="1" kern="0" dirty="0">
                <a:latin typeface="Meiryo UI" panose="020B0604030504040204" pitchFamily="50" charset="-128"/>
                <a:ea typeface="Meiryo UI" panose="020B0604030504040204" pitchFamily="50" charset="-128"/>
              </a:rPr>
              <a:t>1</a:t>
            </a:r>
            <a:r>
              <a:rPr kumimoji="0" lang="ja-JP" altLang="en-US" sz="1200" b="1" kern="0" dirty="0">
                <a:latin typeface="Meiryo UI" panose="020B0604030504040204" pitchFamily="50" charset="-128"/>
                <a:ea typeface="Meiryo UI" panose="020B0604030504040204" pitchFamily="50" charset="-128"/>
              </a:rPr>
              <a:t>～</a:t>
            </a:r>
            <a:r>
              <a:rPr kumimoji="0" lang="en-US" altLang="ja-JP" sz="1200" b="1" kern="0" dirty="0">
                <a:latin typeface="Meiryo UI" panose="020B0604030504040204" pitchFamily="50" charset="-128"/>
                <a:ea typeface="Meiryo UI" panose="020B0604030504040204" pitchFamily="50" charset="-128"/>
              </a:rPr>
              <a:t>2</a:t>
            </a:r>
            <a:r>
              <a:rPr kumimoji="0" lang="ja-JP" altLang="en-US" sz="1200" b="1" kern="0" dirty="0">
                <a:latin typeface="Meiryo UI" panose="020B0604030504040204" pitchFamily="50" charset="-128"/>
                <a:ea typeface="Meiryo UI" panose="020B0604030504040204" pitchFamily="50" charset="-128"/>
              </a:rPr>
              <a:t>日）が発生する場合がございます。</a:t>
            </a:r>
            <a:endParaRPr kumimoji="0" lang="en-US" altLang="ja-JP" sz="1200" b="1" kern="0" dirty="0">
              <a:latin typeface="Meiryo UI" panose="020B0604030504040204" pitchFamily="50" charset="-128"/>
              <a:ea typeface="Meiryo UI" panose="020B0604030504040204" pitchFamily="50" charset="-128"/>
            </a:endParaRPr>
          </a:p>
          <a:p>
            <a:pPr defTabSz="457196">
              <a:defRPr/>
            </a:pPr>
            <a:r>
              <a:rPr kumimoji="0" lang="en-US" altLang="ja-JP" sz="1200" b="1" kern="0" dirty="0">
                <a:latin typeface="Meiryo UI" panose="020B0604030504040204" pitchFamily="50" charset="-128"/>
                <a:ea typeface="Meiryo UI" panose="020B0604030504040204" pitchFamily="50" charset="-128"/>
              </a:rPr>
              <a:t>URL</a:t>
            </a:r>
            <a:r>
              <a:rPr kumimoji="0" lang="ja-JP" altLang="en-US" sz="1200" b="1" kern="0" dirty="0">
                <a:latin typeface="Meiryo UI" panose="020B0604030504040204" pitchFamily="50" charset="-128"/>
                <a:ea typeface="Meiryo UI" panose="020B0604030504040204" pitchFamily="50" charset="-128"/>
              </a:rPr>
              <a:t>が届かない場合、お手数ですが下記までお問い合わせください。</a:t>
            </a:r>
          </a:p>
        </p:txBody>
      </p:sp>
      <p:sp>
        <p:nvSpPr>
          <p:cNvPr id="15" name="テキスト ボックス 14"/>
          <p:cNvSpPr txBox="1"/>
          <p:nvPr/>
        </p:nvSpPr>
        <p:spPr>
          <a:xfrm>
            <a:off x="5128497" y="7866980"/>
            <a:ext cx="1820486" cy="1169551"/>
          </a:xfrm>
          <a:prstGeom prst="rect">
            <a:avLst/>
          </a:prstGeom>
          <a:noFill/>
          <a:ln w="28575">
            <a:solidFill>
              <a:srgbClr val="00B0F0"/>
            </a:solidFill>
          </a:ln>
        </p:spPr>
        <p:txBody>
          <a:bodyPr wrap="square">
            <a:spAutoFit/>
          </a:bodyPr>
          <a:lstStyle/>
          <a:p>
            <a:pPr defTabSz="457196">
              <a:defRPr/>
            </a:pPr>
            <a:r>
              <a:rPr lang="ja-JP" altLang="en-US" sz="1400" b="1" kern="0" dirty="0">
                <a:solidFill>
                  <a:prstClr val="black"/>
                </a:solidFill>
                <a:latin typeface="Meiryo UI" panose="020B0604030504040204" pitchFamily="50" charset="-128"/>
                <a:ea typeface="Meiryo UI" panose="020B0604030504040204" pitchFamily="50" charset="-128"/>
              </a:rPr>
              <a:t>書き込みによる質問</a:t>
            </a:r>
            <a:r>
              <a:rPr lang="ja-JP" altLang="en-US" sz="1400" kern="0" dirty="0">
                <a:solidFill>
                  <a:prstClr val="black"/>
                </a:solidFill>
                <a:latin typeface="Meiryo UI" panose="020B0604030504040204" pitchFamily="50" charset="-128"/>
                <a:ea typeface="Meiryo UI" panose="020B0604030504040204" pitchFamily="50" charset="-128"/>
              </a:rPr>
              <a:t>はこちらを押してください。</a:t>
            </a:r>
          </a:p>
          <a:p>
            <a:pPr defTabSz="457196">
              <a:defRPr/>
            </a:pPr>
            <a:r>
              <a:rPr lang="ja-JP" altLang="en-US" sz="1400" kern="0" dirty="0">
                <a:solidFill>
                  <a:prstClr val="black"/>
                </a:solidFill>
                <a:latin typeface="Meiryo UI" panose="020B0604030504040204" pitchFamily="50" charset="-128"/>
                <a:ea typeface="Meiryo UI" panose="020B0604030504040204" pitchFamily="50" charset="-128"/>
              </a:rPr>
              <a:t>書き込み質問は講演中、随時受け付けております。</a:t>
            </a:r>
          </a:p>
        </p:txBody>
      </p:sp>
      <p:cxnSp>
        <p:nvCxnSpPr>
          <p:cNvPr id="17" name="直線矢印コネクタ 23"/>
          <p:cNvCxnSpPr>
            <a:cxnSpLocks noChangeShapeType="1"/>
            <a:stCxn id="15" idx="1"/>
          </p:cNvCxnSpPr>
          <p:nvPr/>
        </p:nvCxnSpPr>
        <p:spPr bwMode="auto">
          <a:xfrm flipH="1" flipV="1">
            <a:off x="4775301" y="8451753"/>
            <a:ext cx="353196" cy="3"/>
          </a:xfrm>
          <a:prstGeom prst="straightConnector1">
            <a:avLst/>
          </a:prstGeom>
          <a:noFill/>
          <a:ln w="76200" algn="ctr">
            <a:solidFill>
              <a:srgbClr val="00B0F0"/>
            </a:solidFill>
            <a:miter lim="800000"/>
            <a:headEnd/>
            <a:tailEnd type="triangle" w="med" len="med"/>
          </a:ln>
          <a:extLst>
            <a:ext uri="{909E8E84-426E-40DD-AFC4-6F175D3DCCD1}">
              <a14:hiddenFill xmlns:a14="http://schemas.microsoft.com/office/drawing/2010/main">
                <a:noFill/>
              </a14:hiddenFill>
            </a:ext>
          </a:extLst>
        </p:spPr>
      </p:cxnSp>
      <p:sp>
        <p:nvSpPr>
          <p:cNvPr id="11" name="テキスト ボックス 10"/>
          <p:cNvSpPr txBox="1"/>
          <p:nvPr/>
        </p:nvSpPr>
        <p:spPr>
          <a:xfrm>
            <a:off x="1620399" y="1232846"/>
            <a:ext cx="2680990" cy="415370"/>
          </a:xfrm>
          <a:prstGeom prst="rect">
            <a:avLst/>
          </a:prstGeom>
          <a:noFill/>
        </p:spPr>
        <p:txBody>
          <a:bodyPr wrap="none" rtlCol="0">
            <a:spAutoFit/>
          </a:bodyPr>
          <a:lstStyle/>
          <a:p>
            <a:r>
              <a:rPr lang="en-US" altLang="ja-JP" u="sng" dirty="0">
                <a:solidFill>
                  <a:srgbClr val="0000FF"/>
                </a:solidFill>
                <a:hlinkClick r:id="rId4"/>
              </a:rPr>
              <a:t>https://bit.ly/3wBrxLR</a:t>
            </a:r>
            <a:r>
              <a:rPr lang="en-US" altLang="ja-JP" dirty="0">
                <a:solidFill>
                  <a:srgbClr val="0000FF"/>
                </a:solidFill>
              </a:rPr>
              <a:t> </a:t>
            </a:r>
            <a:endParaRPr lang="ja-JP" altLang="en-US" dirty="0">
              <a:solidFill>
                <a:srgbClr val="0000FF"/>
              </a:solidFill>
            </a:endParaRPr>
          </a:p>
        </p:txBody>
      </p:sp>
      <p:sp>
        <p:nvSpPr>
          <p:cNvPr id="18" name="テキスト ボックス 17"/>
          <p:cNvSpPr txBox="1"/>
          <p:nvPr/>
        </p:nvSpPr>
        <p:spPr>
          <a:xfrm>
            <a:off x="477132" y="1294087"/>
            <a:ext cx="1237839" cy="661720"/>
          </a:xfrm>
          <a:prstGeom prst="rect">
            <a:avLst/>
          </a:prstGeom>
          <a:noFill/>
        </p:spPr>
        <p:txBody>
          <a:bodyPr wrap="non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短縮</a:t>
            </a:r>
            <a:r>
              <a:rPr lang="en-US" altLang="ja-JP" sz="1600" b="1" dirty="0">
                <a:latin typeface="Meiryo UI" panose="020B0604030504040204" pitchFamily="50" charset="-128"/>
                <a:ea typeface="Meiryo UI" panose="020B0604030504040204" pitchFamily="50" charset="-128"/>
              </a:rPr>
              <a:t>URL】</a:t>
            </a:r>
          </a:p>
          <a:p>
            <a:pPr>
              <a:spcBef>
                <a:spcPts val="600"/>
              </a:spcBef>
            </a:pPr>
            <a:r>
              <a:rPr lang="en-US" altLang="ja-JP" sz="1600" b="1" dirty="0">
                <a:latin typeface="Meiryo UI" panose="020B0604030504040204" pitchFamily="50" charset="-128"/>
                <a:ea typeface="Meiryo UI" panose="020B0604030504040204" pitchFamily="50" charset="-128"/>
              </a:rPr>
              <a:t>【QR</a:t>
            </a:r>
            <a:r>
              <a:rPr lang="ja-JP" altLang="en-US" sz="1600" b="1" dirty="0">
                <a:latin typeface="Meiryo UI" panose="020B0604030504040204" pitchFamily="50" charset="-128"/>
                <a:ea typeface="Meiryo UI" panose="020B0604030504040204" pitchFamily="50" charset="-128"/>
              </a:rPr>
              <a:t>コード</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07160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ompanyprofile_tp_003.potx" id="{511F7A6B-FC39-4CC6-8C55-59F0FF2DD147}" vid="{C93E76B5-BADA-4B89-B879-DFE957F0448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companyprofile_tp_003</Template>
  <TotalTime>1319</TotalTime>
  <Words>340</Words>
  <Application>Microsoft Office PowerPoint</Application>
  <PresentationFormat>ユーザー設定</PresentationFormat>
  <Paragraphs>81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matsuda-k</dc:creator>
  <cp:lastModifiedBy>okuno-h</cp:lastModifiedBy>
  <cp:revision>127</cp:revision>
  <cp:lastPrinted>2021-05-31T08:49:27Z</cp:lastPrinted>
  <dcterms:created xsi:type="dcterms:W3CDTF">2021-03-31T05:00:22Z</dcterms:created>
  <dcterms:modified xsi:type="dcterms:W3CDTF">2021-06-01T07:48:16Z</dcterms:modified>
</cp:coreProperties>
</file>