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4" r:id="rId5"/>
    <p:sldMasterId id="2147483706" r:id="rId6"/>
  </p:sldMasterIdLst>
  <p:sldIdLst>
    <p:sldId id="274" r:id="rId7"/>
  </p:sldIdLst>
  <p:sldSz cx="7561263"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A0E"/>
    <a:srgbClr val="001965"/>
    <a:srgbClr val="243275"/>
    <a:srgbClr val="009FDA"/>
    <a:srgbClr val="000000"/>
    <a:srgbClr val="D47600"/>
    <a:srgbClr val="EAAB00"/>
    <a:srgbClr val="D4762B"/>
    <a:srgbClr val="E6E6E6"/>
    <a:srgbClr val="E77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276" y="-1508"/>
      </p:cViewPr>
      <p:guideLst>
        <p:guide orient="horz" pos="3368"/>
        <p:guide pos="23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I (Kyohei Imayoshi)" userId="7f22ef29-9ac3-46dd-afaf-24d80536b4a2" providerId="ADAL" clId="{7687A6C7-9955-E54F-AB11-E13A3B95BA86}"/>
    <pc:docChg chg="undo custSel modSld">
      <pc:chgData name="KII (Kyohei Imayoshi)" userId="7f22ef29-9ac3-46dd-afaf-24d80536b4a2" providerId="ADAL" clId="{7687A6C7-9955-E54F-AB11-E13A3B95BA86}" dt="2022-09-14T01:37:38.870" v="114" actId="1038"/>
      <pc:docMkLst>
        <pc:docMk/>
      </pc:docMkLst>
      <pc:sldChg chg="addSp delSp modSp">
        <pc:chgData name="KII (Kyohei Imayoshi)" userId="7f22ef29-9ac3-46dd-afaf-24d80536b4a2" providerId="ADAL" clId="{7687A6C7-9955-E54F-AB11-E13A3B95BA86}" dt="2022-09-14T01:37:38.870" v="114" actId="1038"/>
        <pc:sldMkLst>
          <pc:docMk/>
          <pc:sldMk cId="4207380683" sldId="274"/>
        </pc:sldMkLst>
        <pc:spChg chg="mod">
          <ac:chgData name="KII (Kyohei Imayoshi)" userId="7f22ef29-9ac3-46dd-afaf-24d80536b4a2" providerId="ADAL" clId="{7687A6C7-9955-E54F-AB11-E13A3B95BA86}" dt="2022-09-14T01:37:38.870" v="114" actId="1038"/>
          <ac:spMkLst>
            <pc:docMk/>
            <pc:sldMk cId="4207380683" sldId="274"/>
            <ac:spMk id="2" creationId="{C60CB7A3-110A-4B9F-AFB8-F81AC568EDC7}"/>
          </ac:spMkLst>
        </pc:spChg>
        <pc:spChg chg="mod">
          <ac:chgData name="KII (Kyohei Imayoshi)" userId="7f22ef29-9ac3-46dd-afaf-24d80536b4a2" providerId="ADAL" clId="{7687A6C7-9955-E54F-AB11-E13A3B95BA86}" dt="2022-09-14T01:36:41.355" v="97" actId="1038"/>
          <ac:spMkLst>
            <pc:docMk/>
            <pc:sldMk cId="4207380683" sldId="274"/>
            <ac:spMk id="71" creationId="{461E1497-F16B-47DA-BEBF-E6BD5AF374BA}"/>
          </ac:spMkLst>
        </pc:spChg>
        <pc:spChg chg="add del mod">
          <ac:chgData name="KII (Kyohei Imayoshi)" userId="7f22ef29-9ac3-46dd-afaf-24d80536b4a2" providerId="ADAL" clId="{7687A6C7-9955-E54F-AB11-E13A3B95BA86}" dt="2022-09-14T01:37:22.481" v="112" actId="1036"/>
          <ac:spMkLst>
            <pc:docMk/>
            <pc:sldMk cId="4207380683" sldId="274"/>
            <ac:spMk id="120" creationId="{211CC0C9-7C0F-4C6A-BDC0-79757DE5DEA2}"/>
          </ac:spMkLst>
        </pc:spChg>
      </pc:sldChg>
    </pc:docChg>
  </pc:docChgLst>
  <pc:docChgLst>
    <pc:chgData name="KII (Kyohei Imayoshi)" userId="7f22ef29-9ac3-46dd-afaf-24d80536b4a2" providerId="ADAL" clId="{452C7E06-1C9A-C44F-A0D7-9FDB0B9416EE}"/>
    <pc:docChg chg="modSld">
      <pc:chgData name="KII (Kyohei Imayoshi)" userId="7f22ef29-9ac3-46dd-afaf-24d80536b4a2" providerId="ADAL" clId="{452C7E06-1C9A-C44F-A0D7-9FDB0B9416EE}" dt="2022-07-11T01:38:01.895" v="44" actId="20577"/>
      <pc:docMkLst>
        <pc:docMk/>
      </pc:docMkLst>
      <pc:sldChg chg="modSp">
        <pc:chgData name="KII (Kyohei Imayoshi)" userId="7f22ef29-9ac3-46dd-afaf-24d80536b4a2" providerId="ADAL" clId="{452C7E06-1C9A-C44F-A0D7-9FDB0B9416EE}" dt="2022-07-11T01:38:01.895" v="44" actId="20577"/>
        <pc:sldMkLst>
          <pc:docMk/>
          <pc:sldMk cId="4207380683" sldId="274"/>
        </pc:sldMkLst>
        <pc:spChg chg="mod">
          <ac:chgData name="KII (Kyohei Imayoshi)" userId="7f22ef29-9ac3-46dd-afaf-24d80536b4a2" providerId="ADAL" clId="{452C7E06-1C9A-C44F-A0D7-9FDB0B9416EE}" dt="2022-07-11T01:31:46.085" v="38" actId="20577"/>
          <ac:spMkLst>
            <pc:docMk/>
            <pc:sldMk cId="4207380683" sldId="274"/>
            <ac:spMk id="56" creationId="{6DA69626-0F71-49E9-AA24-5499724198DA}"/>
          </ac:spMkLst>
        </pc:spChg>
        <pc:spChg chg="mod">
          <ac:chgData name="KII (Kyohei Imayoshi)" userId="7f22ef29-9ac3-46dd-afaf-24d80536b4a2" providerId="ADAL" clId="{452C7E06-1C9A-C44F-A0D7-9FDB0B9416EE}" dt="2022-07-11T01:38:01.895" v="44" actId="20577"/>
          <ac:spMkLst>
            <pc:docMk/>
            <pc:sldMk cId="4207380683" sldId="274"/>
            <ac:spMk id="70" creationId="{2165CA26-401F-43C6-A399-CE8E27B9A0ED}"/>
          </ac:spMkLst>
        </pc:spChg>
      </pc:sldChg>
    </pc:docChg>
  </pc:docChgLst>
  <pc:docChgLst>
    <pc:chgData name="KII (Kyohei Imayoshi)" userId="7f22ef29-9ac3-46dd-afaf-24d80536b4a2" providerId="ADAL" clId="{8DCF300A-6844-3E44-9A78-9EFCD034AC6F}"/>
    <pc:docChg chg="modSld">
      <pc:chgData name="KII (Kyohei Imayoshi)" userId="7f22ef29-9ac3-46dd-afaf-24d80536b4a2" providerId="ADAL" clId="{8DCF300A-6844-3E44-9A78-9EFCD034AC6F}" dt="2022-09-10T01:27:15.497" v="185" actId="20577"/>
      <pc:docMkLst>
        <pc:docMk/>
      </pc:docMkLst>
      <pc:sldChg chg="modSp">
        <pc:chgData name="KII (Kyohei Imayoshi)" userId="7f22ef29-9ac3-46dd-afaf-24d80536b4a2" providerId="ADAL" clId="{8DCF300A-6844-3E44-9A78-9EFCD034AC6F}" dt="2022-09-10T01:27:15.497" v="185" actId="20577"/>
        <pc:sldMkLst>
          <pc:docMk/>
          <pc:sldMk cId="4207380683" sldId="274"/>
        </pc:sldMkLst>
        <pc:spChg chg="mod">
          <ac:chgData name="KII (Kyohei Imayoshi)" userId="7f22ef29-9ac3-46dd-afaf-24d80536b4a2" providerId="ADAL" clId="{8DCF300A-6844-3E44-9A78-9EFCD034AC6F}" dt="2022-09-10T01:14:08.946" v="15" actId="20577"/>
          <ac:spMkLst>
            <pc:docMk/>
            <pc:sldMk cId="4207380683" sldId="274"/>
            <ac:spMk id="70" creationId="{2165CA26-401F-43C6-A399-CE8E27B9A0ED}"/>
          </ac:spMkLst>
        </pc:spChg>
        <pc:spChg chg="mod">
          <ac:chgData name="KII (Kyohei Imayoshi)" userId="7f22ef29-9ac3-46dd-afaf-24d80536b4a2" providerId="ADAL" clId="{8DCF300A-6844-3E44-9A78-9EFCD034AC6F}" dt="2022-09-10T01:27:15.497" v="185" actId="20577"/>
          <ac:spMkLst>
            <pc:docMk/>
            <pc:sldMk cId="4207380683" sldId="274"/>
            <ac:spMk id="120" creationId="{211CC0C9-7C0F-4C6A-BDC0-79757DE5DEA2}"/>
          </ac:spMkLst>
        </pc:spChg>
        <pc:spChg chg="mod">
          <ac:chgData name="KII (Kyohei Imayoshi)" userId="7f22ef29-9ac3-46dd-afaf-24d80536b4a2" providerId="ADAL" clId="{8DCF300A-6844-3E44-9A78-9EFCD034AC6F}" dt="2022-09-10T01:14:01.810" v="5" actId="20577"/>
          <ac:spMkLst>
            <pc:docMk/>
            <pc:sldMk cId="4207380683" sldId="274"/>
            <ac:spMk id="123" creationId="{5F3FBA9C-6F59-4E01-90AF-BCBF393FCAA0}"/>
          </ac:spMkLst>
        </pc:spChg>
      </pc:sldChg>
    </pc:docChg>
  </pc:docChgLst>
  <pc:docChgLst>
    <pc:chgData name="KII (Kyohei Imayoshi)" userId="7f22ef29-9ac3-46dd-afaf-24d80536b4a2" providerId="ADAL" clId="{E5F9BE13-790B-B544-A27F-F82A6C2BF6DC}"/>
    <pc:docChg chg="modSld">
      <pc:chgData name="KII (Kyohei Imayoshi)" userId="7f22ef29-9ac3-46dd-afaf-24d80536b4a2" providerId="ADAL" clId="{E5F9BE13-790B-B544-A27F-F82A6C2BF6DC}" dt="2022-08-18T09:13:52.914" v="31" actId="20577"/>
      <pc:docMkLst>
        <pc:docMk/>
      </pc:docMkLst>
      <pc:sldChg chg="modSp">
        <pc:chgData name="KII (Kyohei Imayoshi)" userId="7f22ef29-9ac3-46dd-afaf-24d80536b4a2" providerId="ADAL" clId="{E5F9BE13-790B-B544-A27F-F82A6C2BF6DC}" dt="2022-08-18T09:13:52.914" v="31" actId="20577"/>
        <pc:sldMkLst>
          <pc:docMk/>
          <pc:sldMk cId="4207380683" sldId="274"/>
        </pc:sldMkLst>
        <pc:spChg chg="mod">
          <ac:chgData name="KII (Kyohei Imayoshi)" userId="7f22ef29-9ac3-46dd-afaf-24d80536b4a2" providerId="ADAL" clId="{E5F9BE13-790B-B544-A27F-F82A6C2BF6DC}" dt="2022-08-18T09:12:27.593" v="3" actId="20577"/>
          <ac:spMkLst>
            <pc:docMk/>
            <pc:sldMk cId="4207380683" sldId="274"/>
            <ac:spMk id="60" creationId="{C99FEB17-C0B6-4B87-9143-5B6BBC3947ED}"/>
          </ac:spMkLst>
        </pc:spChg>
        <pc:spChg chg="mod">
          <ac:chgData name="KII (Kyohei Imayoshi)" userId="7f22ef29-9ac3-46dd-afaf-24d80536b4a2" providerId="ADAL" clId="{E5F9BE13-790B-B544-A27F-F82A6C2BF6DC}" dt="2022-08-18T09:13:48.223" v="29" actId="20577"/>
          <ac:spMkLst>
            <pc:docMk/>
            <pc:sldMk cId="4207380683" sldId="274"/>
            <ac:spMk id="70" creationId="{2165CA26-401F-43C6-A399-CE8E27B9A0ED}"/>
          </ac:spMkLst>
        </pc:spChg>
        <pc:spChg chg="mod">
          <ac:chgData name="KII (Kyohei Imayoshi)" userId="7f22ef29-9ac3-46dd-afaf-24d80536b4a2" providerId="ADAL" clId="{E5F9BE13-790B-B544-A27F-F82A6C2BF6DC}" dt="2022-08-18T09:13:52.914" v="31" actId="20577"/>
          <ac:spMkLst>
            <pc:docMk/>
            <pc:sldMk cId="4207380683" sldId="274"/>
            <ac:spMk id="123" creationId="{5F3FBA9C-6F59-4E01-90AF-BCBF393FCAA0}"/>
          </ac:spMkLst>
        </pc:spChg>
      </pc:sldChg>
    </pc:docChg>
  </pc:docChgLst>
  <pc:docChgLst>
    <pc:chgData name="KII (Kyohei Imayoshi)" userId="7f22ef29-9ac3-46dd-afaf-24d80536b4a2" providerId="ADAL" clId="{B4283CC5-2459-1843-95F9-E2DD198239CC}"/>
    <pc:docChg chg="modSld">
      <pc:chgData name="KII (Kyohei Imayoshi)" userId="7f22ef29-9ac3-46dd-afaf-24d80536b4a2" providerId="ADAL" clId="{B4283CC5-2459-1843-95F9-E2DD198239CC}" dt="2022-09-12T08:57:47.374" v="41" actId="20577"/>
      <pc:docMkLst>
        <pc:docMk/>
      </pc:docMkLst>
      <pc:sldChg chg="modSp">
        <pc:chgData name="KII (Kyohei Imayoshi)" userId="7f22ef29-9ac3-46dd-afaf-24d80536b4a2" providerId="ADAL" clId="{B4283CC5-2459-1843-95F9-E2DD198239CC}" dt="2022-09-12T08:57:47.374" v="41" actId="20577"/>
        <pc:sldMkLst>
          <pc:docMk/>
          <pc:sldMk cId="4207380683" sldId="274"/>
        </pc:sldMkLst>
        <pc:spChg chg="mod">
          <ac:chgData name="KII (Kyohei Imayoshi)" userId="7f22ef29-9ac3-46dd-afaf-24d80536b4a2" providerId="ADAL" clId="{B4283CC5-2459-1843-95F9-E2DD198239CC}" dt="2022-09-12T08:57:47.374" v="41" actId="20577"/>
          <ac:spMkLst>
            <pc:docMk/>
            <pc:sldMk cId="4207380683" sldId="274"/>
            <ac:spMk id="74" creationId="{E87D6E2F-6011-4EE5-8AF0-7DDEFE66833D}"/>
          </ac:spMkLst>
        </pc:spChg>
      </pc:sldChg>
    </pc:docChg>
  </pc:docChgLst>
  <pc:docChgLst>
    <pc:chgData name="KII (Kyohei Imayoshi)" userId="7f22ef29-9ac3-46dd-afaf-24d80536b4a2" providerId="ADAL" clId="{A44EBCF8-7D93-43E0-AF4F-42F47FABF618}"/>
    <pc:docChg chg="undo redo custSel addSld delSld modSld">
      <pc:chgData name="KII (Kyohei Imayoshi)" userId="7f22ef29-9ac3-46dd-afaf-24d80536b4a2" providerId="ADAL" clId="{A44EBCF8-7D93-43E0-AF4F-42F47FABF618}" dt="2022-09-24T04:59:23.122" v="3726" actId="20577"/>
      <pc:docMkLst>
        <pc:docMk/>
      </pc:docMkLst>
      <pc:sldChg chg="addSp delSp modSp mod">
        <pc:chgData name="KII (Kyohei Imayoshi)" userId="7f22ef29-9ac3-46dd-afaf-24d80536b4a2" providerId="ADAL" clId="{A44EBCF8-7D93-43E0-AF4F-42F47FABF618}" dt="2022-09-24T04:59:23.122" v="3726" actId="20577"/>
        <pc:sldMkLst>
          <pc:docMk/>
          <pc:sldMk cId="4207380683" sldId="274"/>
        </pc:sldMkLst>
        <pc:spChg chg="add mod">
          <ac:chgData name="KII (Kyohei Imayoshi)" userId="7f22ef29-9ac3-46dd-afaf-24d80536b4a2" providerId="ADAL" clId="{A44EBCF8-7D93-43E0-AF4F-42F47FABF618}" dt="2022-09-15T09:23:53.777" v="3309" actId="207"/>
          <ac:spMkLst>
            <pc:docMk/>
            <pc:sldMk cId="4207380683" sldId="274"/>
            <ac:spMk id="2" creationId="{C60CB7A3-110A-4B9F-AFB8-F81AC568EDC7}"/>
          </ac:spMkLst>
        </pc:spChg>
        <pc:spChg chg="add mod">
          <ac:chgData name="KII (Kyohei Imayoshi)" userId="7f22ef29-9ac3-46dd-afaf-24d80536b4a2" providerId="ADAL" clId="{A44EBCF8-7D93-43E0-AF4F-42F47FABF618}" dt="2022-09-12T04:22:21.069" v="1312" actId="1035"/>
          <ac:spMkLst>
            <pc:docMk/>
            <pc:sldMk cId="4207380683" sldId="274"/>
            <ac:spMk id="3" creationId="{69850C72-134D-49D8-BB6C-392BA526D8B4}"/>
          </ac:spMkLst>
        </pc:spChg>
        <pc:spChg chg="mod">
          <ac:chgData name="KII (Kyohei Imayoshi)" userId="7f22ef29-9ac3-46dd-afaf-24d80536b4a2" providerId="ADAL" clId="{A44EBCF8-7D93-43E0-AF4F-42F47FABF618}" dt="2022-09-24T04:59:23.122" v="3726" actId="20577"/>
          <ac:spMkLst>
            <pc:docMk/>
            <pc:sldMk cId="4207380683" sldId="274"/>
            <ac:spMk id="4" creationId="{5F3B333C-4839-4B84-94C7-11E7C397FD60}"/>
          </ac:spMkLst>
        </pc:spChg>
        <pc:spChg chg="add del">
          <ac:chgData name="KII (Kyohei Imayoshi)" userId="7f22ef29-9ac3-46dd-afaf-24d80536b4a2" providerId="ADAL" clId="{A44EBCF8-7D93-43E0-AF4F-42F47FABF618}" dt="2022-09-15T08:31:11.854" v="2672" actId="478"/>
          <ac:spMkLst>
            <pc:docMk/>
            <pc:sldMk cId="4207380683" sldId="274"/>
            <ac:spMk id="6" creationId="{7855D258-CDF5-4F21-AB43-77A600535412}"/>
          </ac:spMkLst>
        </pc:spChg>
        <pc:spChg chg="add del">
          <ac:chgData name="KII (Kyohei Imayoshi)" userId="7f22ef29-9ac3-46dd-afaf-24d80536b4a2" providerId="ADAL" clId="{A44EBCF8-7D93-43E0-AF4F-42F47FABF618}" dt="2022-09-15T08:31:44.405" v="2674" actId="478"/>
          <ac:spMkLst>
            <pc:docMk/>
            <pc:sldMk cId="4207380683" sldId="274"/>
            <ac:spMk id="7" creationId="{8059AC16-1DE2-42A6-B0B0-76DC3DAB65C2}"/>
          </ac:spMkLst>
        </pc:spChg>
        <pc:spChg chg="add mod">
          <ac:chgData name="KII (Kyohei Imayoshi)" userId="7f22ef29-9ac3-46dd-afaf-24d80536b4a2" providerId="ADAL" clId="{A44EBCF8-7D93-43E0-AF4F-42F47FABF618}" dt="2022-09-15T09:22:46.946" v="3305" actId="1037"/>
          <ac:spMkLst>
            <pc:docMk/>
            <pc:sldMk cId="4207380683" sldId="274"/>
            <ac:spMk id="8" creationId="{AAA2078D-1665-49A4-9766-563AA7AFFA82}"/>
          </ac:spMkLst>
        </pc:spChg>
        <pc:spChg chg="mod">
          <ac:chgData name="KII (Kyohei Imayoshi)" userId="7f22ef29-9ac3-46dd-afaf-24d80536b4a2" providerId="ADAL" clId="{A44EBCF8-7D93-43E0-AF4F-42F47FABF618}" dt="2022-09-22T07:50:49.006" v="3448" actId="20577"/>
          <ac:spMkLst>
            <pc:docMk/>
            <pc:sldMk cId="4207380683" sldId="274"/>
            <ac:spMk id="49" creationId="{87E83DEA-E8AE-404F-A424-AAE00B942FCC}"/>
          </ac:spMkLst>
        </pc:spChg>
        <pc:spChg chg="mod">
          <ac:chgData name="KII (Kyohei Imayoshi)" userId="7f22ef29-9ac3-46dd-afaf-24d80536b4a2" providerId="ADAL" clId="{A44EBCF8-7D93-43E0-AF4F-42F47FABF618}" dt="2022-09-22T07:52:14.815" v="3553" actId="20577"/>
          <ac:spMkLst>
            <pc:docMk/>
            <pc:sldMk cId="4207380683" sldId="274"/>
            <ac:spMk id="50" creationId="{478E3B9F-9137-418D-B019-7BD7A697E549}"/>
          </ac:spMkLst>
        </pc:spChg>
        <pc:spChg chg="mod">
          <ac:chgData name="KII (Kyohei Imayoshi)" userId="7f22ef29-9ac3-46dd-afaf-24d80536b4a2" providerId="ADAL" clId="{A44EBCF8-7D93-43E0-AF4F-42F47FABF618}" dt="2022-09-15T08:43:56.726" v="2960" actId="1038"/>
          <ac:spMkLst>
            <pc:docMk/>
            <pc:sldMk cId="4207380683" sldId="274"/>
            <ac:spMk id="52" creationId="{9D6CEA8C-475A-4741-9AC7-1F6C164599AF}"/>
          </ac:spMkLst>
        </pc:spChg>
        <pc:spChg chg="add mod">
          <ac:chgData name="KII (Kyohei Imayoshi)" userId="7f22ef29-9ac3-46dd-afaf-24d80536b4a2" providerId="ADAL" clId="{A44EBCF8-7D93-43E0-AF4F-42F47FABF618}" dt="2022-09-15T09:24:22.533" v="3345" actId="1036"/>
          <ac:spMkLst>
            <pc:docMk/>
            <pc:sldMk cId="4207380683" sldId="274"/>
            <ac:spMk id="53" creationId="{0F87F464-9180-4D81-B4AD-25CA23E68055}"/>
          </ac:spMkLst>
        </pc:spChg>
        <pc:spChg chg="add mod ord">
          <ac:chgData name="KII (Kyohei Imayoshi)" userId="7f22ef29-9ac3-46dd-afaf-24d80536b4a2" providerId="ADAL" clId="{A44EBCF8-7D93-43E0-AF4F-42F47FABF618}" dt="2022-09-12T04:22:35.649" v="1334" actId="166"/>
          <ac:spMkLst>
            <pc:docMk/>
            <pc:sldMk cId="4207380683" sldId="274"/>
            <ac:spMk id="54" creationId="{9B676D55-EE85-41AE-9743-838AC400CB64}"/>
          </ac:spMkLst>
        </pc:spChg>
        <pc:spChg chg="add mod">
          <ac:chgData name="KII (Kyohei Imayoshi)" userId="7f22ef29-9ac3-46dd-afaf-24d80536b4a2" providerId="ADAL" clId="{A44EBCF8-7D93-43E0-AF4F-42F47FABF618}" dt="2022-09-12T04:24:07.730" v="1358" actId="1076"/>
          <ac:spMkLst>
            <pc:docMk/>
            <pc:sldMk cId="4207380683" sldId="274"/>
            <ac:spMk id="55" creationId="{3008FDA4-0260-4C65-8B53-DA98D3D6B0A6}"/>
          </ac:spMkLst>
        </pc:spChg>
        <pc:spChg chg="mod">
          <ac:chgData name="KII (Kyohei Imayoshi)" userId="7f22ef29-9ac3-46dd-afaf-24d80536b4a2" providerId="ADAL" clId="{A44EBCF8-7D93-43E0-AF4F-42F47FABF618}" dt="2022-09-15T08:43:36.342" v="2954" actId="1076"/>
          <ac:spMkLst>
            <pc:docMk/>
            <pc:sldMk cId="4207380683" sldId="274"/>
            <ac:spMk id="56" creationId="{6DA69626-0F71-49E9-AA24-5499724198DA}"/>
          </ac:spMkLst>
        </pc:spChg>
        <pc:spChg chg="mod">
          <ac:chgData name="KII (Kyohei Imayoshi)" userId="7f22ef29-9ac3-46dd-afaf-24d80536b4a2" providerId="ADAL" clId="{A44EBCF8-7D93-43E0-AF4F-42F47FABF618}" dt="2022-09-15T08:46:33.195" v="3009" actId="14100"/>
          <ac:spMkLst>
            <pc:docMk/>
            <pc:sldMk cId="4207380683" sldId="274"/>
            <ac:spMk id="57" creationId="{8ABCE809-995B-4D4F-BE22-06E955B32096}"/>
          </ac:spMkLst>
        </pc:spChg>
        <pc:spChg chg="mod">
          <ac:chgData name="KII (Kyohei Imayoshi)" userId="7f22ef29-9ac3-46dd-afaf-24d80536b4a2" providerId="ADAL" clId="{A44EBCF8-7D93-43E0-AF4F-42F47FABF618}" dt="2022-09-15T09:09:14.097" v="3151" actId="2085"/>
          <ac:spMkLst>
            <pc:docMk/>
            <pc:sldMk cId="4207380683" sldId="274"/>
            <ac:spMk id="60" creationId="{C99FEB17-C0B6-4B87-9143-5B6BBC3947ED}"/>
          </ac:spMkLst>
        </pc:spChg>
        <pc:spChg chg="add mod">
          <ac:chgData name="KII (Kyohei Imayoshi)" userId="7f22ef29-9ac3-46dd-afaf-24d80536b4a2" providerId="ADAL" clId="{A44EBCF8-7D93-43E0-AF4F-42F47FABF618}" dt="2022-09-16T09:08:26.840" v="3352" actId="20577"/>
          <ac:spMkLst>
            <pc:docMk/>
            <pc:sldMk cId="4207380683" sldId="274"/>
            <ac:spMk id="61" creationId="{07ABE8F7-7C56-406F-9176-5B7F845CB839}"/>
          </ac:spMkLst>
        </pc:spChg>
        <pc:spChg chg="del">
          <ac:chgData name="KII (Kyohei Imayoshi)" userId="7f22ef29-9ac3-46dd-afaf-24d80536b4a2" providerId="ADAL" clId="{A44EBCF8-7D93-43E0-AF4F-42F47FABF618}" dt="2022-09-05T06:52:28.643" v="1" actId="478"/>
          <ac:spMkLst>
            <pc:docMk/>
            <pc:sldMk cId="4207380683" sldId="274"/>
            <ac:spMk id="63" creationId="{F7BAFB46-DDD6-475B-A9DB-0C3F4D61A753}"/>
          </ac:spMkLst>
        </pc:spChg>
        <pc:spChg chg="mod">
          <ac:chgData name="KII (Kyohei Imayoshi)" userId="7f22ef29-9ac3-46dd-afaf-24d80536b4a2" providerId="ADAL" clId="{A44EBCF8-7D93-43E0-AF4F-42F47FABF618}" dt="2022-09-15T09:18:43.306" v="3171" actId="1076"/>
          <ac:spMkLst>
            <pc:docMk/>
            <pc:sldMk cId="4207380683" sldId="274"/>
            <ac:spMk id="64" creationId="{4FEAB914-4CD9-4C86-95CD-7D368BC96CA7}"/>
          </ac:spMkLst>
        </pc:spChg>
        <pc:spChg chg="del">
          <ac:chgData name="KII (Kyohei Imayoshi)" userId="7f22ef29-9ac3-46dd-afaf-24d80536b4a2" providerId="ADAL" clId="{A44EBCF8-7D93-43E0-AF4F-42F47FABF618}" dt="2022-09-05T06:52:31.581" v="2" actId="478"/>
          <ac:spMkLst>
            <pc:docMk/>
            <pc:sldMk cId="4207380683" sldId="274"/>
            <ac:spMk id="65" creationId="{57176013-03C3-4876-A03C-0F94F4CB5298}"/>
          </ac:spMkLst>
        </pc:spChg>
        <pc:spChg chg="add mod">
          <ac:chgData name="KII (Kyohei Imayoshi)" userId="7f22ef29-9ac3-46dd-afaf-24d80536b4a2" providerId="ADAL" clId="{A44EBCF8-7D93-43E0-AF4F-42F47FABF618}" dt="2022-09-15T09:22:42.661" v="3291" actId="1037"/>
          <ac:spMkLst>
            <pc:docMk/>
            <pc:sldMk cId="4207380683" sldId="274"/>
            <ac:spMk id="65" creationId="{99DA437F-1FF8-4909-BF7D-7414E7896A20}"/>
          </ac:spMkLst>
        </pc:spChg>
        <pc:spChg chg="add mod">
          <ac:chgData name="KII (Kyohei Imayoshi)" userId="7f22ef29-9ac3-46dd-afaf-24d80536b4a2" providerId="ADAL" clId="{A44EBCF8-7D93-43E0-AF4F-42F47FABF618}" dt="2022-09-15T09:22:36.846" v="3271" actId="1038"/>
          <ac:spMkLst>
            <pc:docMk/>
            <pc:sldMk cId="4207380683" sldId="274"/>
            <ac:spMk id="67" creationId="{C4ECCE76-4FFE-4FC1-88BA-0702E1AD5825}"/>
          </ac:spMkLst>
        </pc:spChg>
        <pc:spChg chg="mod">
          <ac:chgData name="KII (Kyohei Imayoshi)" userId="7f22ef29-9ac3-46dd-afaf-24d80536b4a2" providerId="ADAL" clId="{A44EBCF8-7D93-43E0-AF4F-42F47FABF618}" dt="2022-09-15T09:24:15.453" v="3336" actId="1038"/>
          <ac:spMkLst>
            <pc:docMk/>
            <pc:sldMk cId="4207380683" sldId="274"/>
            <ac:spMk id="69" creationId="{1C6D82A0-BBB2-480A-8E97-0AED0C055C19}"/>
          </ac:spMkLst>
        </pc:spChg>
        <pc:spChg chg="mod">
          <ac:chgData name="KII (Kyohei Imayoshi)" userId="7f22ef29-9ac3-46dd-afaf-24d80536b4a2" providerId="ADAL" clId="{A44EBCF8-7D93-43E0-AF4F-42F47FABF618}" dt="2022-09-15T09:09:19.377" v="3152" actId="2085"/>
          <ac:spMkLst>
            <pc:docMk/>
            <pc:sldMk cId="4207380683" sldId="274"/>
            <ac:spMk id="70" creationId="{2165CA26-401F-43C6-A399-CE8E27B9A0ED}"/>
          </ac:spMkLst>
        </pc:spChg>
        <pc:spChg chg="mod">
          <ac:chgData name="KII (Kyohei Imayoshi)" userId="7f22ef29-9ac3-46dd-afaf-24d80536b4a2" providerId="ADAL" clId="{A44EBCF8-7D93-43E0-AF4F-42F47FABF618}" dt="2022-09-15T09:19:44.566" v="3224" actId="1076"/>
          <ac:spMkLst>
            <pc:docMk/>
            <pc:sldMk cId="4207380683" sldId="274"/>
            <ac:spMk id="71" creationId="{461E1497-F16B-47DA-BEBF-E6BD5AF374BA}"/>
          </ac:spMkLst>
        </pc:spChg>
        <pc:spChg chg="mod">
          <ac:chgData name="KII (Kyohei Imayoshi)" userId="7f22ef29-9ac3-46dd-afaf-24d80536b4a2" providerId="ADAL" clId="{A44EBCF8-7D93-43E0-AF4F-42F47FABF618}" dt="2022-09-15T08:45:34.834" v="2996" actId="1076"/>
          <ac:spMkLst>
            <pc:docMk/>
            <pc:sldMk cId="4207380683" sldId="274"/>
            <ac:spMk id="74" creationId="{E87D6E2F-6011-4EE5-8AF0-7DDEFE66833D}"/>
          </ac:spMkLst>
        </pc:spChg>
        <pc:spChg chg="add mod">
          <ac:chgData name="KII (Kyohei Imayoshi)" userId="7f22ef29-9ac3-46dd-afaf-24d80536b4a2" providerId="ADAL" clId="{A44EBCF8-7D93-43E0-AF4F-42F47FABF618}" dt="2022-09-15T09:18:18.385" v="3167" actId="1076"/>
          <ac:spMkLst>
            <pc:docMk/>
            <pc:sldMk cId="4207380683" sldId="274"/>
            <ac:spMk id="75" creationId="{55379DC9-7BD9-4C61-99C9-334448F3605E}"/>
          </ac:spMkLst>
        </pc:spChg>
        <pc:spChg chg="mod">
          <ac:chgData name="KII (Kyohei Imayoshi)" userId="7f22ef29-9ac3-46dd-afaf-24d80536b4a2" providerId="ADAL" clId="{A44EBCF8-7D93-43E0-AF4F-42F47FABF618}" dt="2022-09-15T08:30:12.393" v="2667" actId="1037"/>
          <ac:spMkLst>
            <pc:docMk/>
            <pc:sldMk cId="4207380683" sldId="274"/>
            <ac:spMk id="77" creationId="{EBDDEAEB-F903-4F4E-B15F-462264E83DEB}"/>
          </ac:spMkLst>
        </pc:spChg>
        <pc:spChg chg="mod">
          <ac:chgData name="KII (Kyohei Imayoshi)" userId="7f22ef29-9ac3-46dd-afaf-24d80536b4a2" providerId="ADAL" clId="{A44EBCF8-7D93-43E0-AF4F-42F47FABF618}" dt="2022-09-09T03:25:17.741" v="130" actId="404"/>
          <ac:spMkLst>
            <pc:docMk/>
            <pc:sldMk cId="4207380683" sldId="274"/>
            <ac:spMk id="85" creationId="{2344CA8B-D024-48C5-8F3C-FA7938301988}"/>
          </ac:spMkLst>
        </pc:spChg>
        <pc:spChg chg="mod">
          <ac:chgData name="KII (Kyohei Imayoshi)" userId="7f22ef29-9ac3-46dd-afaf-24d80536b4a2" providerId="ADAL" clId="{A44EBCF8-7D93-43E0-AF4F-42F47FABF618}" dt="2022-09-09T03:25:17.741" v="130" actId="404"/>
          <ac:spMkLst>
            <pc:docMk/>
            <pc:sldMk cId="4207380683" sldId="274"/>
            <ac:spMk id="86" creationId="{57D8F6EC-C2AD-4755-BDE7-EE898AE26E20}"/>
          </ac:spMkLst>
        </pc:spChg>
        <pc:spChg chg="mod">
          <ac:chgData name="KII (Kyohei Imayoshi)" userId="7f22ef29-9ac3-46dd-afaf-24d80536b4a2" providerId="ADAL" clId="{A44EBCF8-7D93-43E0-AF4F-42F47FABF618}" dt="2022-09-09T03:25:21.380" v="131" actId="404"/>
          <ac:spMkLst>
            <pc:docMk/>
            <pc:sldMk cId="4207380683" sldId="274"/>
            <ac:spMk id="88" creationId="{06EC510B-CF27-4AE3-808B-0B875B55785E}"/>
          </ac:spMkLst>
        </pc:spChg>
        <pc:spChg chg="mod">
          <ac:chgData name="KII (Kyohei Imayoshi)" userId="7f22ef29-9ac3-46dd-afaf-24d80536b4a2" providerId="ADAL" clId="{A44EBCF8-7D93-43E0-AF4F-42F47FABF618}" dt="2022-09-09T03:25:21.380" v="131" actId="404"/>
          <ac:spMkLst>
            <pc:docMk/>
            <pc:sldMk cId="4207380683" sldId="274"/>
            <ac:spMk id="89" creationId="{41A92192-7191-4A67-B8E6-77D2A72E3BF5}"/>
          </ac:spMkLst>
        </pc:spChg>
        <pc:spChg chg="mod">
          <ac:chgData name="KII (Kyohei Imayoshi)" userId="7f22ef29-9ac3-46dd-afaf-24d80536b4a2" providerId="ADAL" clId="{A44EBCF8-7D93-43E0-AF4F-42F47FABF618}" dt="2022-09-15T09:01:21.054" v="3021" actId="1038"/>
          <ac:spMkLst>
            <pc:docMk/>
            <pc:sldMk cId="4207380683" sldId="274"/>
            <ac:spMk id="93" creationId="{D5ED1009-74D3-4883-BBA7-275DEE9AE08D}"/>
          </ac:spMkLst>
        </pc:spChg>
        <pc:spChg chg="mod">
          <ac:chgData name="KII (Kyohei Imayoshi)" userId="7f22ef29-9ac3-46dd-afaf-24d80536b4a2" providerId="ADAL" clId="{A44EBCF8-7D93-43E0-AF4F-42F47FABF618}" dt="2022-09-22T07:52:23.236" v="3554" actId="1035"/>
          <ac:spMkLst>
            <pc:docMk/>
            <pc:sldMk cId="4207380683" sldId="274"/>
            <ac:spMk id="99" creationId="{60833D43-756C-4FB1-B6A6-636A5339B3BD}"/>
          </ac:spMkLst>
        </pc:spChg>
        <pc:spChg chg="mod">
          <ac:chgData name="KII (Kyohei Imayoshi)" userId="7f22ef29-9ac3-46dd-afaf-24d80536b4a2" providerId="ADAL" clId="{A44EBCF8-7D93-43E0-AF4F-42F47FABF618}" dt="2022-09-15T08:44:03.354" v="2965" actId="1038"/>
          <ac:spMkLst>
            <pc:docMk/>
            <pc:sldMk cId="4207380683" sldId="274"/>
            <ac:spMk id="100" creationId="{02A1DAAE-6790-4F52-BDA4-477F3C3A3733}"/>
          </ac:spMkLst>
        </pc:spChg>
        <pc:spChg chg="mod">
          <ac:chgData name="KII (Kyohei Imayoshi)" userId="7f22ef29-9ac3-46dd-afaf-24d80536b4a2" providerId="ADAL" clId="{A44EBCF8-7D93-43E0-AF4F-42F47FABF618}" dt="2022-09-15T09:01:17.394" v="3020" actId="1038"/>
          <ac:spMkLst>
            <pc:docMk/>
            <pc:sldMk cId="4207380683" sldId="274"/>
            <ac:spMk id="103" creationId="{4EC3AEB4-B167-4AD6-84D1-5315DE05770F}"/>
          </ac:spMkLst>
        </pc:spChg>
        <pc:spChg chg="del mod">
          <ac:chgData name="KII (Kyohei Imayoshi)" userId="7f22ef29-9ac3-46dd-afaf-24d80536b4a2" providerId="ADAL" clId="{A44EBCF8-7D93-43E0-AF4F-42F47FABF618}" dt="2022-09-12T09:56:34.539" v="1441" actId="478"/>
          <ac:spMkLst>
            <pc:docMk/>
            <pc:sldMk cId="4207380683" sldId="274"/>
            <ac:spMk id="119" creationId="{F7A9C0C1-9FF7-4B27-B4D9-8B213C66ED53}"/>
          </ac:spMkLst>
        </pc:spChg>
        <pc:spChg chg="mod">
          <ac:chgData name="KII (Kyohei Imayoshi)" userId="7f22ef29-9ac3-46dd-afaf-24d80536b4a2" providerId="ADAL" clId="{A44EBCF8-7D93-43E0-AF4F-42F47FABF618}" dt="2022-09-14T12:18:10.013" v="2623"/>
          <ac:spMkLst>
            <pc:docMk/>
            <pc:sldMk cId="4207380683" sldId="274"/>
            <ac:spMk id="120" creationId="{211CC0C9-7C0F-4C6A-BDC0-79757DE5DEA2}"/>
          </ac:spMkLst>
        </pc:spChg>
        <pc:spChg chg="mod">
          <ac:chgData name="KII (Kyohei Imayoshi)" userId="7f22ef29-9ac3-46dd-afaf-24d80536b4a2" providerId="ADAL" clId="{A44EBCF8-7D93-43E0-AF4F-42F47FABF618}" dt="2022-09-15T09:18:29.179" v="3169" actId="403"/>
          <ac:spMkLst>
            <pc:docMk/>
            <pc:sldMk cId="4207380683" sldId="274"/>
            <ac:spMk id="123" creationId="{5F3FBA9C-6F59-4E01-90AF-BCBF393FCAA0}"/>
          </ac:spMkLst>
        </pc:spChg>
        <pc:spChg chg="mod">
          <ac:chgData name="KII (Kyohei Imayoshi)" userId="7f22ef29-9ac3-46dd-afaf-24d80536b4a2" providerId="ADAL" clId="{A44EBCF8-7D93-43E0-AF4F-42F47FABF618}" dt="2022-09-12T00:48:37.185" v="302" actId="1036"/>
          <ac:spMkLst>
            <pc:docMk/>
            <pc:sldMk cId="4207380683" sldId="274"/>
            <ac:spMk id="125" creationId="{4ABC5C35-07DA-4323-ADE6-D66722124C2F}"/>
          </ac:spMkLst>
        </pc:spChg>
        <pc:grpChg chg="mod">
          <ac:chgData name="KII (Kyohei Imayoshi)" userId="7f22ef29-9ac3-46dd-afaf-24d80536b4a2" providerId="ADAL" clId="{A44EBCF8-7D93-43E0-AF4F-42F47FABF618}" dt="2022-09-15T08:43:03.750" v="2946" actId="1076"/>
          <ac:grpSpMkLst>
            <pc:docMk/>
            <pc:sldMk cId="4207380683" sldId="274"/>
            <ac:grpSpMk id="47" creationId="{255EA404-277D-4B3E-8B1A-A435DC9B13D3}"/>
          </ac:grpSpMkLst>
        </pc:grpChg>
        <pc:grpChg chg="add mod">
          <ac:chgData name="KII (Kyohei Imayoshi)" userId="7f22ef29-9ac3-46dd-afaf-24d80536b4a2" providerId="ADAL" clId="{A44EBCF8-7D93-43E0-AF4F-42F47FABF618}" dt="2022-09-15T08:43:12.582" v="2947" actId="1076"/>
          <ac:grpSpMkLst>
            <pc:docMk/>
            <pc:sldMk cId="4207380683" sldId="274"/>
            <ac:grpSpMk id="48" creationId="{63BD57B2-3CD4-477A-8D8E-EA62FDACDF19}"/>
          </ac:grpSpMkLst>
        </pc:grpChg>
        <pc:grpChg chg="mod">
          <ac:chgData name="KII (Kyohei Imayoshi)" userId="7f22ef29-9ac3-46dd-afaf-24d80536b4a2" providerId="ADAL" clId="{A44EBCF8-7D93-43E0-AF4F-42F47FABF618}" dt="2022-09-15T08:46:29.049" v="3008" actId="1076"/>
          <ac:grpSpMkLst>
            <pc:docMk/>
            <pc:sldMk cId="4207380683" sldId="274"/>
            <ac:grpSpMk id="58" creationId="{D4270807-CB58-421D-84A7-8BC6E53D9383}"/>
          </ac:grpSpMkLst>
        </pc:grpChg>
        <pc:grpChg chg="mod">
          <ac:chgData name="KII (Kyohei Imayoshi)" userId="7f22ef29-9ac3-46dd-afaf-24d80536b4a2" providerId="ADAL" clId="{A44EBCF8-7D93-43E0-AF4F-42F47FABF618}" dt="2022-09-15T09:19:22.045" v="3222" actId="1035"/>
          <ac:grpSpMkLst>
            <pc:docMk/>
            <pc:sldMk cId="4207380683" sldId="274"/>
            <ac:grpSpMk id="62" creationId="{D8B05146-25CB-4CAA-A14B-7D0A36D024B0}"/>
          </ac:grpSpMkLst>
        </pc:grpChg>
        <pc:grpChg chg="mod">
          <ac:chgData name="KII (Kyohei Imayoshi)" userId="7f22ef29-9ac3-46dd-afaf-24d80536b4a2" providerId="ADAL" clId="{A44EBCF8-7D93-43E0-AF4F-42F47FABF618}" dt="2022-09-15T08:41:58.742" v="2937" actId="1076"/>
          <ac:grpSpMkLst>
            <pc:docMk/>
            <pc:sldMk cId="4207380683" sldId="274"/>
            <ac:grpSpMk id="66" creationId="{064388CB-89D8-4628-AF1E-88A39C885107}"/>
          </ac:grpSpMkLst>
        </pc:grpChg>
        <pc:grpChg chg="mod">
          <ac:chgData name="KII (Kyohei Imayoshi)" userId="7f22ef29-9ac3-46dd-afaf-24d80536b4a2" providerId="ADAL" clId="{A44EBCF8-7D93-43E0-AF4F-42F47FABF618}" dt="2022-09-15T09:18:12.621" v="3166" actId="1076"/>
          <ac:grpSpMkLst>
            <pc:docMk/>
            <pc:sldMk cId="4207380683" sldId="274"/>
            <ac:grpSpMk id="72" creationId="{87C14296-A9BA-45AE-8404-BEAE8E43B5D3}"/>
          </ac:grpSpMkLst>
        </pc:grpChg>
        <pc:grpChg chg="del">
          <ac:chgData name="KII (Kyohei Imayoshi)" userId="7f22ef29-9ac3-46dd-afaf-24d80536b4a2" providerId="ADAL" clId="{A44EBCF8-7D93-43E0-AF4F-42F47FABF618}" dt="2022-09-15T08:32:44.862" v="2702" actId="478"/>
          <ac:grpSpMkLst>
            <pc:docMk/>
            <pc:sldMk cId="4207380683" sldId="274"/>
            <ac:grpSpMk id="73" creationId="{CF9889B9-FE66-4148-99FD-BE50FC6325F5}"/>
          </ac:grpSpMkLst>
        </pc:grpChg>
        <pc:grpChg chg="mod">
          <ac:chgData name="KII (Kyohei Imayoshi)" userId="7f22ef29-9ac3-46dd-afaf-24d80536b4a2" providerId="ADAL" clId="{A44EBCF8-7D93-43E0-AF4F-42F47FABF618}" dt="2022-09-15T08:43:30.887" v="2953" actId="1076"/>
          <ac:grpSpMkLst>
            <pc:docMk/>
            <pc:sldMk cId="4207380683" sldId="274"/>
            <ac:grpSpMk id="84" creationId="{6A6B5CC8-F419-4DD5-AFD2-7D53C53377B5}"/>
          </ac:grpSpMkLst>
        </pc:grpChg>
        <pc:grpChg chg="mod">
          <ac:chgData name="KII (Kyohei Imayoshi)" userId="7f22ef29-9ac3-46dd-afaf-24d80536b4a2" providerId="ADAL" clId="{A44EBCF8-7D93-43E0-AF4F-42F47FABF618}" dt="2022-09-15T08:43:44.999" v="2956" actId="1076"/>
          <ac:grpSpMkLst>
            <pc:docMk/>
            <pc:sldMk cId="4207380683" sldId="274"/>
            <ac:grpSpMk id="87" creationId="{F05FFD70-B17E-4D62-BCD2-5250493A6E0F}"/>
          </ac:grpSpMkLst>
        </pc:grpChg>
        <pc:grpChg chg="mod">
          <ac:chgData name="KII (Kyohei Imayoshi)" userId="7f22ef29-9ac3-46dd-afaf-24d80536b4a2" providerId="ADAL" clId="{A44EBCF8-7D93-43E0-AF4F-42F47FABF618}" dt="2022-09-15T08:43:24.673" v="2952" actId="1035"/>
          <ac:grpSpMkLst>
            <pc:docMk/>
            <pc:sldMk cId="4207380683" sldId="274"/>
            <ac:grpSpMk id="94" creationId="{BE3BF409-C07F-4EB9-98CA-C387AF721CBA}"/>
          </ac:grpSpMkLst>
        </pc:grpChg>
        <pc:grpChg chg="mod">
          <ac:chgData name="KII (Kyohei Imayoshi)" userId="7f22ef29-9ac3-46dd-afaf-24d80536b4a2" providerId="ADAL" clId="{A44EBCF8-7D93-43E0-AF4F-42F47FABF618}" dt="2022-09-15T08:42:09.352" v="2939" actId="1076"/>
          <ac:grpSpMkLst>
            <pc:docMk/>
            <pc:sldMk cId="4207380683" sldId="274"/>
            <ac:grpSpMk id="101" creationId="{89DB40B1-4DD3-417F-956E-6BDAB8F9B386}"/>
          </ac:grpSpMkLst>
        </pc:grpChg>
        <pc:grpChg chg="mod">
          <ac:chgData name="KII (Kyohei Imayoshi)" userId="7f22ef29-9ac3-46dd-afaf-24d80536b4a2" providerId="ADAL" clId="{A44EBCF8-7D93-43E0-AF4F-42F47FABF618}" dt="2022-09-12T09:56:38.970" v="1464" actId="1036"/>
          <ac:grpSpMkLst>
            <pc:docMk/>
            <pc:sldMk cId="4207380683" sldId="274"/>
            <ac:grpSpMk id="121" creationId="{2D137B3B-A1F7-43BC-96B5-CA0F5D8D1476}"/>
          </ac:grpSpMkLst>
        </pc:grpChg>
        <pc:grpChg chg="del">
          <ac:chgData name="KII (Kyohei Imayoshi)" userId="7f22ef29-9ac3-46dd-afaf-24d80536b4a2" providerId="ADAL" clId="{A44EBCF8-7D93-43E0-AF4F-42F47FABF618}" dt="2022-09-15T08:32:53.549" v="2705" actId="478"/>
          <ac:grpSpMkLst>
            <pc:docMk/>
            <pc:sldMk cId="4207380683" sldId="274"/>
            <ac:grpSpMk id="122" creationId="{BECB3AD1-8744-4714-9B59-28903350B960}"/>
          </ac:grpSpMkLst>
        </pc:grpChg>
        <pc:picChg chg="add mod">
          <ac:chgData name="KII (Kyohei Imayoshi)" userId="7f22ef29-9ac3-46dd-afaf-24d80536b4a2" providerId="ADAL" clId="{A44EBCF8-7D93-43E0-AF4F-42F47FABF618}" dt="2022-09-15T09:18:49.368" v="3173" actId="1037"/>
          <ac:picMkLst>
            <pc:docMk/>
            <pc:sldMk cId="4207380683" sldId="274"/>
            <ac:picMk id="5" creationId="{8F960092-EAA5-4594-8768-8CC99DDEA236}"/>
          </ac:picMkLst>
        </pc:picChg>
        <pc:picChg chg="add del mod">
          <ac:chgData name="KII (Kyohei Imayoshi)" userId="7f22ef29-9ac3-46dd-afaf-24d80536b4a2" providerId="ADAL" clId="{A44EBCF8-7D93-43E0-AF4F-42F47FABF618}" dt="2022-09-15T08:30:41.112" v="2670" actId="478"/>
          <ac:picMkLst>
            <pc:docMk/>
            <pc:sldMk cId="4207380683" sldId="274"/>
            <ac:picMk id="63" creationId="{4010070A-A619-4CE0-960E-8B244062D983}"/>
          </ac:picMkLst>
        </pc:picChg>
        <pc:picChg chg="del mod">
          <ac:chgData name="KII (Kyohei Imayoshi)" userId="7f22ef29-9ac3-46dd-afaf-24d80536b4a2" providerId="ADAL" clId="{A44EBCF8-7D93-43E0-AF4F-42F47FABF618}" dt="2022-09-15T08:32:44.862" v="2702" actId="478"/>
          <ac:picMkLst>
            <pc:docMk/>
            <pc:sldMk cId="4207380683" sldId="274"/>
            <ac:picMk id="76" creationId="{B3011ABD-AA28-4654-A689-75706650112B}"/>
          </ac:picMkLst>
        </pc:picChg>
        <pc:picChg chg="del mod">
          <ac:chgData name="KII (Kyohei Imayoshi)" userId="7f22ef29-9ac3-46dd-afaf-24d80536b4a2" providerId="ADAL" clId="{A44EBCF8-7D93-43E0-AF4F-42F47FABF618}" dt="2022-09-15T08:32:53.549" v="2705" actId="478"/>
          <ac:picMkLst>
            <pc:docMk/>
            <pc:sldMk cId="4207380683" sldId="274"/>
            <ac:picMk id="124" creationId="{8695A854-3A63-4673-9B68-821FBD418A8F}"/>
          </ac:picMkLst>
        </pc:picChg>
        <pc:picChg chg="add del">
          <ac:chgData name="KII (Kyohei Imayoshi)" userId="7f22ef29-9ac3-46dd-afaf-24d80536b4a2" providerId="ADAL" clId="{A44EBCF8-7D93-43E0-AF4F-42F47FABF618}" dt="2022-09-12T02:45:12.554" v="505"/>
          <ac:picMkLst>
            <pc:docMk/>
            <pc:sldMk cId="4207380683" sldId="274"/>
            <ac:picMk id="1026" creationId="{9139D1D8-37C4-42E6-8726-F2BD044C7928}"/>
          </ac:picMkLst>
        </pc:picChg>
      </pc:sldChg>
      <pc:sldChg chg="add del">
        <pc:chgData name="KII (Kyohei Imayoshi)" userId="7f22ef29-9ac3-46dd-afaf-24d80536b4a2" providerId="ADAL" clId="{A44EBCF8-7D93-43E0-AF4F-42F47FABF618}" dt="2022-09-12T02:47:52.543" v="551" actId="2890"/>
        <pc:sldMkLst>
          <pc:docMk/>
          <pc:sldMk cId="614306763" sldId="275"/>
        </pc:sldMkLst>
      </pc:sldChg>
      <pc:sldChg chg="new del">
        <pc:chgData name="KII (Kyohei Imayoshi)" userId="7f22ef29-9ac3-46dd-afaf-24d80536b4a2" providerId="ADAL" clId="{A44EBCF8-7D93-43E0-AF4F-42F47FABF618}" dt="2022-09-12T02:48:17.998" v="553" actId="47"/>
        <pc:sldMkLst>
          <pc:docMk/>
          <pc:sldMk cId="2176181782" sldId="275"/>
        </pc:sldMkLst>
      </pc:sldChg>
      <pc:sldChg chg="addSp delSp modSp del mod">
        <pc:chgData name="KII (Kyohei Imayoshi)" userId="7f22ef29-9ac3-46dd-afaf-24d80536b4a2" providerId="ADAL" clId="{A44EBCF8-7D93-43E0-AF4F-42F47FABF618}" dt="2022-09-12T10:04:08.187" v="2293" actId="47"/>
        <pc:sldMkLst>
          <pc:docMk/>
          <pc:sldMk cId="1283096460" sldId="276"/>
        </pc:sldMkLst>
        <pc:spChg chg="del mod">
          <ac:chgData name="KII (Kyohei Imayoshi)" userId="7f22ef29-9ac3-46dd-afaf-24d80536b4a2" providerId="ADAL" clId="{A44EBCF8-7D93-43E0-AF4F-42F47FABF618}" dt="2022-09-12T03:58:17.354" v="891" actId="478"/>
          <ac:spMkLst>
            <pc:docMk/>
            <pc:sldMk cId="1283096460" sldId="276"/>
            <ac:spMk id="8" creationId="{9F8D0FA4-9263-4874-8F55-8A8E32F2DA8A}"/>
          </ac:spMkLst>
        </pc:spChg>
        <pc:spChg chg="del mod">
          <ac:chgData name="KII (Kyohei Imayoshi)" userId="7f22ef29-9ac3-46dd-afaf-24d80536b4a2" providerId="ADAL" clId="{A44EBCF8-7D93-43E0-AF4F-42F47FABF618}" dt="2022-09-12T04:23:51.360" v="1348" actId="21"/>
          <ac:spMkLst>
            <pc:docMk/>
            <pc:sldMk cId="1283096460" sldId="276"/>
            <ac:spMk id="9" creationId="{EFB292DA-5ED5-475D-B222-330056A27BF1}"/>
          </ac:spMkLst>
        </pc:spChg>
        <pc:spChg chg="del">
          <ac:chgData name="KII (Kyohei Imayoshi)" userId="7f22ef29-9ac3-46dd-afaf-24d80536b4a2" providerId="ADAL" clId="{A44EBCF8-7D93-43E0-AF4F-42F47FABF618}" dt="2022-09-12T03:56:26.715" v="787" actId="478"/>
          <ac:spMkLst>
            <pc:docMk/>
            <pc:sldMk cId="1283096460" sldId="276"/>
            <ac:spMk id="10" creationId="{2E27A27D-6A64-403A-8FB3-77FA739FDC5A}"/>
          </ac:spMkLst>
        </pc:spChg>
        <pc:spChg chg="mod">
          <ac:chgData name="KII (Kyohei Imayoshi)" userId="7f22ef29-9ac3-46dd-afaf-24d80536b4a2" providerId="ADAL" clId="{A44EBCF8-7D93-43E0-AF4F-42F47FABF618}" dt="2022-09-12T04:25:57.462" v="1432" actId="20577"/>
          <ac:spMkLst>
            <pc:docMk/>
            <pc:sldMk cId="1283096460" sldId="276"/>
            <ac:spMk id="11" creationId="{4144D4FC-ADD3-479D-B414-557F08927C9F}"/>
          </ac:spMkLst>
        </pc:spChg>
        <pc:spChg chg="del mod">
          <ac:chgData name="KII (Kyohei Imayoshi)" userId="7f22ef29-9ac3-46dd-afaf-24d80536b4a2" providerId="ADAL" clId="{A44EBCF8-7D93-43E0-AF4F-42F47FABF618}" dt="2022-09-12T03:58:12.652" v="889" actId="478"/>
          <ac:spMkLst>
            <pc:docMk/>
            <pc:sldMk cId="1283096460" sldId="276"/>
            <ac:spMk id="12" creationId="{14A21372-8110-4957-80CC-985102843A10}"/>
          </ac:spMkLst>
        </pc:spChg>
        <pc:spChg chg="del">
          <ac:chgData name="KII (Kyohei Imayoshi)" userId="7f22ef29-9ac3-46dd-afaf-24d80536b4a2" providerId="ADAL" clId="{A44EBCF8-7D93-43E0-AF4F-42F47FABF618}" dt="2022-09-12T03:56:43.241" v="798" actId="478"/>
          <ac:spMkLst>
            <pc:docMk/>
            <pc:sldMk cId="1283096460" sldId="276"/>
            <ac:spMk id="13" creationId="{C76ADE40-4203-4B0B-9551-13A922102EA4}"/>
          </ac:spMkLst>
        </pc:spChg>
        <pc:spChg chg="del">
          <ac:chgData name="KII (Kyohei Imayoshi)" userId="7f22ef29-9ac3-46dd-afaf-24d80536b4a2" providerId="ADAL" clId="{A44EBCF8-7D93-43E0-AF4F-42F47FABF618}" dt="2022-09-12T03:56:47.691" v="799" actId="478"/>
          <ac:spMkLst>
            <pc:docMk/>
            <pc:sldMk cId="1283096460" sldId="276"/>
            <ac:spMk id="14" creationId="{3F71992B-9770-4431-9D32-815551B8C6E9}"/>
          </ac:spMkLst>
        </pc:spChg>
        <pc:spChg chg="del">
          <ac:chgData name="KII (Kyohei Imayoshi)" userId="7f22ef29-9ac3-46dd-afaf-24d80536b4a2" providerId="ADAL" clId="{A44EBCF8-7D93-43E0-AF4F-42F47FABF618}" dt="2022-09-12T03:56:49.039" v="800" actId="478"/>
          <ac:spMkLst>
            <pc:docMk/>
            <pc:sldMk cId="1283096460" sldId="276"/>
            <ac:spMk id="15" creationId="{3E7A210E-523F-411F-9DD7-4B554E994EE7}"/>
          </ac:spMkLst>
        </pc:spChg>
        <pc:spChg chg="del">
          <ac:chgData name="KII (Kyohei Imayoshi)" userId="7f22ef29-9ac3-46dd-afaf-24d80536b4a2" providerId="ADAL" clId="{A44EBCF8-7D93-43E0-AF4F-42F47FABF618}" dt="2022-09-12T03:57:02.447" v="808" actId="478"/>
          <ac:spMkLst>
            <pc:docMk/>
            <pc:sldMk cId="1283096460" sldId="276"/>
            <ac:spMk id="17" creationId="{76EA2419-B471-42AE-A4BD-EC1FBA2A68BA}"/>
          </ac:spMkLst>
        </pc:spChg>
        <pc:spChg chg="del mod">
          <ac:chgData name="KII (Kyohei Imayoshi)" userId="7f22ef29-9ac3-46dd-afaf-24d80536b4a2" providerId="ADAL" clId="{A44EBCF8-7D93-43E0-AF4F-42F47FABF618}" dt="2022-09-12T04:03:03.018" v="968" actId="478"/>
          <ac:spMkLst>
            <pc:docMk/>
            <pc:sldMk cId="1283096460" sldId="276"/>
            <ac:spMk id="18" creationId="{48EB1863-AAD2-4B10-B4D3-54E2B3A25B59}"/>
          </ac:spMkLst>
        </pc:spChg>
        <pc:spChg chg="del">
          <ac:chgData name="KII (Kyohei Imayoshi)" userId="7f22ef29-9ac3-46dd-afaf-24d80536b4a2" providerId="ADAL" clId="{A44EBCF8-7D93-43E0-AF4F-42F47FABF618}" dt="2022-09-12T03:56:31.498" v="790" actId="478"/>
          <ac:spMkLst>
            <pc:docMk/>
            <pc:sldMk cId="1283096460" sldId="276"/>
            <ac:spMk id="20" creationId="{2DA58290-638A-4177-89E9-6295B8C58429}"/>
          </ac:spMkLst>
        </pc:spChg>
        <pc:spChg chg="del">
          <ac:chgData name="KII (Kyohei Imayoshi)" userId="7f22ef29-9ac3-46dd-afaf-24d80536b4a2" providerId="ADAL" clId="{A44EBCF8-7D93-43E0-AF4F-42F47FABF618}" dt="2022-09-12T03:56:32.763" v="791" actId="478"/>
          <ac:spMkLst>
            <pc:docMk/>
            <pc:sldMk cId="1283096460" sldId="276"/>
            <ac:spMk id="21" creationId="{66F17DE8-0E3C-44D7-A4E2-6159C66CB60B}"/>
          </ac:spMkLst>
        </pc:spChg>
        <pc:spChg chg="del">
          <ac:chgData name="KII (Kyohei Imayoshi)" userId="7f22ef29-9ac3-46dd-afaf-24d80536b4a2" providerId="ADAL" clId="{A44EBCF8-7D93-43E0-AF4F-42F47FABF618}" dt="2022-09-12T03:56:34.299" v="792" actId="478"/>
          <ac:spMkLst>
            <pc:docMk/>
            <pc:sldMk cId="1283096460" sldId="276"/>
            <ac:spMk id="22" creationId="{46D1825A-FF66-4292-BC9D-9806098E0864}"/>
          </ac:spMkLst>
        </pc:spChg>
        <pc:spChg chg="del">
          <ac:chgData name="KII (Kyohei Imayoshi)" userId="7f22ef29-9ac3-46dd-afaf-24d80536b4a2" providerId="ADAL" clId="{A44EBCF8-7D93-43E0-AF4F-42F47FABF618}" dt="2022-09-12T03:56:35.469" v="793" actId="478"/>
          <ac:spMkLst>
            <pc:docMk/>
            <pc:sldMk cId="1283096460" sldId="276"/>
            <ac:spMk id="24" creationId="{F6DDBFAA-AF40-4223-920D-3BF949331585}"/>
          </ac:spMkLst>
        </pc:spChg>
        <pc:spChg chg="del">
          <ac:chgData name="KII (Kyohei Imayoshi)" userId="7f22ef29-9ac3-46dd-afaf-24d80536b4a2" providerId="ADAL" clId="{A44EBCF8-7D93-43E0-AF4F-42F47FABF618}" dt="2022-09-12T03:57:03.849" v="809" actId="478"/>
          <ac:spMkLst>
            <pc:docMk/>
            <pc:sldMk cId="1283096460" sldId="276"/>
            <ac:spMk id="25" creationId="{D2F75D5D-8ED7-4109-B710-42DED65830D3}"/>
          </ac:spMkLst>
        </pc:spChg>
        <pc:spChg chg="del">
          <ac:chgData name="KII (Kyohei Imayoshi)" userId="7f22ef29-9ac3-46dd-afaf-24d80536b4a2" providerId="ADAL" clId="{A44EBCF8-7D93-43E0-AF4F-42F47FABF618}" dt="2022-09-12T03:57:04.867" v="810" actId="478"/>
          <ac:spMkLst>
            <pc:docMk/>
            <pc:sldMk cId="1283096460" sldId="276"/>
            <ac:spMk id="26" creationId="{56116FEF-59A7-4619-B60F-0D1C2380752A}"/>
          </ac:spMkLst>
        </pc:spChg>
        <pc:spChg chg="del mod">
          <ac:chgData name="KII (Kyohei Imayoshi)" userId="7f22ef29-9ac3-46dd-afaf-24d80536b4a2" providerId="ADAL" clId="{A44EBCF8-7D93-43E0-AF4F-42F47FABF618}" dt="2022-09-12T03:56:39.493" v="796" actId="478"/>
          <ac:spMkLst>
            <pc:docMk/>
            <pc:sldMk cId="1283096460" sldId="276"/>
            <ac:spMk id="27" creationId="{580672FA-A4E5-4931-B076-61B678FD4DBC}"/>
          </ac:spMkLst>
        </pc:spChg>
        <pc:spChg chg="del">
          <ac:chgData name="KII (Kyohei Imayoshi)" userId="7f22ef29-9ac3-46dd-afaf-24d80536b4a2" providerId="ADAL" clId="{A44EBCF8-7D93-43E0-AF4F-42F47FABF618}" dt="2022-09-12T03:56:30.333" v="789" actId="478"/>
          <ac:spMkLst>
            <pc:docMk/>
            <pc:sldMk cId="1283096460" sldId="276"/>
            <ac:spMk id="28" creationId="{850CC4BD-7B19-4F38-8037-B23B0E56EC7E}"/>
          </ac:spMkLst>
        </pc:spChg>
        <pc:spChg chg="del">
          <ac:chgData name="KII (Kyohei Imayoshi)" userId="7f22ef29-9ac3-46dd-afaf-24d80536b4a2" providerId="ADAL" clId="{A44EBCF8-7D93-43E0-AF4F-42F47FABF618}" dt="2022-09-12T03:56:53.071" v="803" actId="478"/>
          <ac:spMkLst>
            <pc:docMk/>
            <pc:sldMk cId="1283096460" sldId="276"/>
            <ac:spMk id="29" creationId="{ED3D2000-D1C1-4F04-A09C-9180ABDD7FB2}"/>
          </ac:spMkLst>
        </pc:spChg>
        <pc:spChg chg="del mod">
          <ac:chgData name="KII (Kyohei Imayoshi)" userId="7f22ef29-9ac3-46dd-afaf-24d80536b4a2" providerId="ADAL" clId="{A44EBCF8-7D93-43E0-AF4F-42F47FABF618}" dt="2022-09-12T03:56:59.169" v="806" actId="478"/>
          <ac:spMkLst>
            <pc:docMk/>
            <pc:sldMk cId="1283096460" sldId="276"/>
            <ac:spMk id="31" creationId="{34A1453F-C47E-4AEF-9E0F-098392C14718}"/>
          </ac:spMkLst>
        </pc:spChg>
        <pc:spChg chg="add del">
          <ac:chgData name="KII (Kyohei Imayoshi)" userId="7f22ef29-9ac3-46dd-afaf-24d80536b4a2" providerId="ADAL" clId="{A44EBCF8-7D93-43E0-AF4F-42F47FABF618}" dt="2022-09-12T03:57:25.426" v="815" actId="478"/>
          <ac:spMkLst>
            <pc:docMk/>
            <pc:sldMk cId="1283096460" sldId="276"/>
            <ac:spMk id="33" creationId="{063649D3-D4FA-4093-8C1F-B3158EB94F3A}"/>
          </ac:spMkLst>
        </pc:spChg>
        <pc:spChg chg="add mod">
          <ac:chgData name="KII (Kyohei Imayoshi)" userId="7f22ef29-9ac3-46dd-afaf-24d80536b4a2" providerId="ADAL" clId="{A44EBCF8-7D93-43E0-AF4F-42F47FABF618}" dt="2022-09-12T04:26:18.176" v="1440" actId="1076"/>
          <ac:spMkLst>
            <pc:docMk/>
            <pc:sldMk cId="1283096460" sldId="276"/>
            <ac:spMk id="34" creationId="{B5313451-4190-42A2-B3CF-EFE3995B2A6B}"/>
          </ac:spMkLst>
        </pc:spChg>
        <pc:spChg chg="add del mod">
          <ac:chgData name="KII (Kyohei Imayoshi)" userId="7f22ef29-9ac3-46dd-afaf-24d80536b4a2" providerId="ADAL" clId="{A44EBCF8-7D93-43E0-AF4F-42F47FABF618}" dt="2022-09-12T03:58:01.563" v="886" actId="1036"/>
          <ac:spMkLst>
            <pc:docMk/>
            <pc:sldMk cId="1283096460" sldId="276"/>
            <ac:spMk id="40" creationId="{1BFA6D8F-1D18-4F79-ABC6-1D4A0F4A8745}"/>
          </ac:spMkLst>
        </pc:spChg>
        <pc:spChg chg="del mod">
          <ac:chgData name="KII (Kyohei Imayoshi)" userId="7f22ef29-9ac3-46dd-afaf-24d80536b4a2" providerId="ADAL" clId="{A44EBCF8-7D93-43E0-AF4F-42F47FABF618}" dt="2022-09-12T02:48:52.196" v="555" actId="478"/>
          <ac:spMkLst>
            <pc:docMk/>
            <pc:sldMk cId="1283096460" sldId="276"/>
            <ac:spMk id="41" creationId="{F37EF6CD-1CA5-4E79-9C86-757DDEF85FAE}"/>
          </ac:spMkLst>
        </pc:spChg>
        <pc:grpChg chg="del">
          <ac:chgData name="KII (Kyohei Imayoshi)" userId="7f22ef29-9ac3-46dd-afaf-24d80536b4a2" providerId="ADAL" clId="{A44EBCF8-7D93-43E0-AF4F-42F47FABF618}" dt="2022-09-12T03:56:51.587" v="802" actId="478"/>
          <ac:grpSpMkLst>
            <pc:docMk/>
            <pc:sldMk cId="1283096460" sldId="276"/>
            <ac:grpSpMk id="36" creationId="{D0CDA900-F15F-448D-9F03-F0B3942DD4D4}"/>
          </ac:grpSpMkLst>
        </pc:grpChg>
        <pc:picChg chg="del">
          <ac:chgData name="KII (Kyohei Imayoshi)" userId="7f22ef29-9ac3-46dd-afaf-24d80536b4a2" providerId="ADAL" clId="{A44EBCF8-7D93-43E0-AF4F-42F47FABF618}" dt="2022-09-12T03:57:05.537" v="811" actId="478"/>
          <ac:picMkLst>
            <pc:docMk/>
            <pc:sldMk cId="1283096460" sldId="276"/>
            <ac:picMk id="16" creationId="{DEC975FF-B6E5-4D07-9C87-515EDDA5A1E8}"/>
          </ac:picMkLst>
        </pc:picChg>
        <pc:picChg chg="del">
          <ac:chgData name="KII (Kyohei Imayoshi)" userId="7f22ef29-9ac3-46dd-afaf-24d80536b4a2" providerId="ADAL" clId="{A44EBCF8-7D93-43E0-AF4F-42F47FABF618}" dt="2022-09-12T03:56:27.668" v="788" actId="478"/>
          <ac:picMkLst>
            <pc:docMk/>
            <pc:sldMk cId="1283096460" sldId="276"/>
            <ac:picMk id="19" creationId="{A59276D7-39F4-44FF-9793-12F549CB8923}"/>
          </ac:picMkLst>
        </pc:picChg>
        <pc:picChg chg="del">
          <ac:chgData name="KII (Kyohei Imayoshi)" userId="7f22ef29-9ac3-46dd-afaf-24d80536b4a2" providerId="ADAL" clId="{A44EBCF8-7D93-43E0-AF4F-42F47FABF618}" dt="2022-09-12T03:56:40.179" v="797" actId="478"/>
          <ac:picMkLst>
            <pc:docMk/>
            <pc:sldMk cId="1283096460" sldId="276"/>
            <ac:picMk id="23" creationId="{4775D59B-23AD-4184-BE42-3CB08DAE8DE7}"/>
          </ac:picMkLst>
        </pc:picChg>
        <pc:picChg chg="del">
          <ac:chgData name="KII (Kyohei Imayoshi)" userId="7f22ef29-9ac3-46dd-afaf-24d80536b4a2" providerId="ADAL" clId="{A44EBCF8-7D93-43E0-AF4F-42F47FABF618}" dt="2022-09-12T03:56:54.160" v="804" actId="478"/>
          <ac:picMkLst>
            <pc:docMk/>
            <pc:sldMk cId="1283096460" sldId="276"/>
            <ac:picMk id="30" creationId="{9C2487E5-4F8D-4F1E-A37E-589DAE634625}"/>
          </ac:picMkLst>
        </pc:picChg>
        <pc:picChg chg="del">
          <ac:chgData name="KII (Kyohei Imayoshi)" userId="7f22ef29-9ac3-46dd-afaf-24d80536b4a2" providerId="ADAL" clId="{A44EBCF8-7D93-43E0-AF4F-42F47FABF618}" dt="2022-09-12T03:57:00.589" v="807" actId="478"/>
          <ac:picMkLst>
            <pc:docMk/>
            <pc:sldMk cId="1283096460" sldId="276"/>
            <ac:picMk id="32" creationId="{34D2374E-8376-491E-B4E3-1B4AC10DDE43}"/>
          </ac:picMkLst>
        </pc:picChg>
        <pc:picChg chg="del">
          <ac:chgData name="KII (Kyohei Imayoshi)" userId="7f22ef29-9ac3-46dd-afaf-24d80536b4a2" providerId="ADAL" clId="{A44EBCF8-7D93-43E0-AF4F-42F47FABF618}" dt="2022-09-12T03:56:50.188" v="801" actId="478"/>
          <ac:picMkLst>
            <pc:docMk/>
            <pc:sldMk cId="1283096460" sldId="276"/>
            <ac:picMk id="35" creationId="{AE818D3E-D8C6-4DEF-9CEF-6FF1495FED06}"/>
          </ac:picMkLst>
        </pc:picChg>
      </pc:sldChg>
      <pc:sldMasterChg chg="delSldLayout">
        <pc:chgData name="KII (Kyohei Imayoshi)" userId="7f22ef29-9ac3-46dd-afaf-24d80536b4a2" providerId="ADAL" clId="{A44EBCF8-7D93-43E0-AF4F-42F47FABF618}" dt="2022-09-12T10:04:08.187" v="2293" actId="47"/>
        <pc:sldMasterMkLst>
          <pc:docMk/>
          <pc:sldMasterMk cId="0" sldId="2147483648"/>
        </pc:sldMasterMkLst>
        <pc:sldLayoutChg chg="del">
          <pc:chgData name="KII (Kyohei Imayoshi)" userId="7f22ef29-9ac3-46dd-afaf-24d80536b4a2" providerId="ADAL" clId="{A44EBCF8-7D93-43E0-AF4F-42F47FABF618}" dt="2022-09-12T10:04:08.187" v="2293" actId="47"/>
          <pc:sldLayoutMkLst>
            <pc:docMk/>
            <pc:sldMasterMk cId="0" sldId="2147483648"/>
            <pc:sldLayoutMk cId="965185574" sldId="2147483708"/>
          </pc:sldLayoutMkLst>
        </pc:sldLayoutChg>
      </pc:sldMasterChg>
    </pc:docChg>
  </pc:docChgLst>
  <pc:docChgLst>
    <pc:chgData name="KII (Kyohei Imayoshi)" userId="7f22ef29-9ac3-46dd-afaf-24d80536b4a2" providerId="ADAL" clId="{C0B17A42-BE52-D34C-9B58-0BD2A541A1CE}"/>
    <pc:docChg chg="modSld">
      <pc:chgData name="KII (Kyohei Imayoshi)" userId="7f22ef29-9ac3-46dd-afaf-24d80536b4a2" providerId="ADAL" clId="{C0B17A42-BE52-D34C-9B58-0BD2A541A1CE}" dt="2022-09-14T01:42:49.159" v="157" actId="20577"/>
      <pc:docMkLst>
        <pc:docMk/>
      </pc:docMkLst>
      <pc:sldChg chg="modSp">
        <pc:chgData name="KII (Kyohei Imayoshi)" userId="7f22ef29-9ac3-46dd-afaf-24d80536b4a2" providerId="ADAL" clId="{C0B17A42-BE52-D34C-9B58-0BD2A541A1CE}" dt="2022-09-14T01:42:49.159" v="157" actId="20577"/>
        <pc:sldMkLst>
          <pc:docMk/>
          <pc:sldMk cId="4207380683" sldId="274"/>
        </pc:sldMkLst>
        <pc:spChg chg="mod">
          <ac:chgData name="KII (Kyohei Imayoshi)" userId="7f22ef29-9ac3-46dd-afaf-24d80536b4a2" providerId="ADAL" clId="{C0B17A42-BE52-D34C-9B58-0BD2A541A1CE}" dt="2022-09-14T01:42:49.159" v="157" actId="20577"/>
          <ac:spMkLst>
            <pc:docMk/>
            <pc:sldMk cId="4207380683" sldId="274"/>
            <ac:spMk id="120" creationId="{211CC0C9-7C0F-4C6A-BDC0-79757DE5DEA2}"/>
          </ac:spMkLst>
        </pc:spChg>
      </pc:sldChg>
    </pc:docChg>
  </pc:docChgLst>
  <pc:docChgLst>
    <pc:chgData name="KII (Kyohei Imayoshi)" userId="7f22ef29-9ac3-46dd-afaf-24d80536b4a2" providerId="ADAL" clId="{6BD09A47-4C45-2547-8229-32D1AC6D82D7}"/>
    <pc:docChg chg="modSld">
      <pc:chgData name="KII (Kyohei Imayoshi)" userId="7f22ef29-9ac3-46dd-afaf-24d80536b4a2" providerId="ADAL" clId="{6BD09A47-4C45-2547-8229-32D1AC6D82D7}" dt="2022-10-12T02:02:14.627" v="6" actId="20577"/>
      <pc:docMkLst>
        <pc:docMk/>
      </pc:docMkLst>
      <pc:sldChg chg="modSp">
        <pc:chgData name="KII (Kyohei Imayoshi)" userId="7f22ef29-9ac3-46dd-afaf-24d80536b4a2" providerId="ADAL" clId="{6BD09A47-4C45-2547-8229-32D1AC6D82D7}" dt="2022-10-12T02:02:14.627" v="6" actId="20577"/>
        <pc:sldMkLst>
          <pc:docMk/>
          <pc:sldMk cId="4207380683" sldId="274"/>
        </pc:sldMkLst>
        <pc:spChg chg="mod">
          <ac:chgData name="KII (Kyohei Imayoshi)" userId="7f22ef29-9ac3-46dd-afaf-24d80536b4a2" providerId="ADAL" clId="{6BD09A47-4C45-2547-8229-32D1AC6D82D7}" dt="2022-10-12T02:02:14.627" v="6" actId="20577"/>
          <ac:spMkLst>
            <pc:docMk/>
            <pc:sldMk cId="4207380683" sldId="274"/>
            <ac:spMk id="4" creationId="{5F3B333C-4839-4B84-94C7-11E7C397FD60}"/>
          </ac:spMkLst>
        </pc:spChg>
      </pc:sldChg>
    </pc:docChg>
  </pc:docChgLst>
  <pc:docChgLst>
    <pc:chgData name="KII (Kyohei Imayoshi)" userId="7f22ef29-9ac3-46dd-afaf-24d80536b4a2" providerId="ADAL" clId="{69D98BF5-E51D-5441-90A9-2DBFC40E53BE}"/>
    <pc:docChg chg="modSld">
      <pc:chgData name="KII (Kyohei Imayoshi)" userId="7f22ef29-9ac3-46dd-afaf-24d80536b4a2" providerId="ADAL" clId="{69D98BF5-E51D-5441-90A9-2DBFC40E53BE}" dt="2022-09-11T12:33:27.517" v="256" actId="20577"/>
      <pc:docMkLst>
        <pc:docMk/>
      </pc:docMkLst>
      <pc:sldChg chg="modSp">
        <pc:chgData name="KII (Kyohei Imayoshi)" userId="7f22ef29-9ac3-46dd-afaf-24d80536b4a2" providerId="ADAL" clId="{69D98BF5-E51D-5441-90A9-2DBFC40E53BE}" dt="2022-09-11T12:33:27.517" v="256" actId="20577"/>
        <pc:sldMkLst>
          <pc:docMk/>
          <pc:sldMk cId="4207380683" sldId="274"/>
        </pc:sldMkLst>
        <pc:spChg chg="mod">
          <ac:chgData name="KII (Kyohei Imayoshi)" userId="7f22ef29-9ac3-46dd-afaf-24d80536b4a2" providerId="ADAL" clId="{69D98BF5-E51D-5441-90A9-2DBFC40E53BE}" dt="2022-09-11T12:33:27.517" v="256" actId="20577"/>
          <ac:spMkLst>
            <pc:docMk/>
            <pc:sldMk cId="4207380683" sldId="274"/>
            <ac:spMk id="120" creationId="{211CC0C9-7C0F-4C6A-BDC0-79757DE5DEA2}"/>
          </ac:spMkLst>
        </pc:spChg>
      </pc:sldChg>
    </pc:docChg>
  </pc:docChgLst>
  <pc:docChgLst>
    <pc:chgData name="KII (Kyohei Imayoshi)" userId="7f22ef29-9ac3-46dd-afaf-24d80536b4a2" providerId="ADAL" clId="{1A45BB07-897F-5847-A20E-A1F2F90ADEB0}"/>
    <pc:docChg chg="modSld">
      <pc:chgData name="KII (Kyohei Imayoshi)" userId="7f22ef29-9ac3-46dd-afaf-24d80536b4a2" providerId="ADAL" clId="{1A45BB07-897F-5847-A20E-A1F2F90ADEB0}" dt="2022-08-19T01:36:24.116" v="122" actId="20577"/>
      <pc:docMkLst>
        <pc:docMk/>
      </pc:docMkLst>
      <pc:sldChg chg="modSp">
        <pc:chgData name="KII (Kyohei Imayoshi)" userId="7f22ef29-9ac3-46dd-afaf-24d80536b4a2" providerId="ADAL" clId="{1A45BB07-897F-5847-A20E-A1F2F90ADEB0}" dt="2022-08-19T01:36:24.116" v="122" actId="20577"/>
        <pc:sldMkLst>
          <pc:docMk/>
          <pc:sldMk cId="4207380683" sldId="274"/>
        </pc:sldMkLst>
        <pc:spChg chg="mod">
          <ac:chgData name="KII (Kyohei Imayoshi)" userId="7f22ef29-9ac3-46dd-afaf-24d80536b4a2" providerId="ADAL" clId="{1A45BB07-897F-5847-A20E-A1F2F90ADEB0}" dt="2022-08-19T01:36:09.312" v="66" actId="20577"/>
          <ac:spMkLst>
            <pc:docMk/>
            <pc:sldMk cId="4207380683" sldId="274"/>
            <ac:spMk id="85" creationId="{2344CA8B-D024-48C5-8F3C-FA7938301988}"/>
          </ac:spMkLst>
        </pc:spChg>
        <pc:spChg chg="mod">
          <ac:chgData name="KII (Kyohei Imayoshi)" userId="7f22ef29-9ac3-46dd-afaf-24d80536b4a2" providerId="ADAL" clId="{1A45BB07-897F-5847-A20E-A1F2F90ADEB0}" dt="2022-08-19T01:36:24.116" v="122" actId="20577"/>
          <ac:spMkLst>
            <pc:docMk/>
            <pc:sldMk cId="4207380683" sldId="274"/>
            <ac:spMk id="86" creationId="{57D8F6EC-C2AD-4755-BDE7-EE898AE26E20}"/>
          </ac:spMkLst>
        </pc:spChg>
      </pc:sldChg>
    </pc:docChg>
  </pc:docChgLst>
  <pc:docChgLst>
    <pc:chgData name="KII (Kyohei Imayoshi)" userId="7f22ef29-9ac3-46dd-afaf-24d80536b4a2" providerId="ADAL" clId="{DAEB8BC7-B9F9-43E7-BD85-B822454CD74F}"/>
    <pc:docChg chg="modSld">
      <pc:chgData name="KII (Kyohei Imayoshi)" userId="7f22ef29-9ac3-46dd-afaf-24d80536b4a2" providerId="ADAL" clId="{DAEB8BC7-B9F9-43E7-BD85-B822454CD74F}" dt="2022-10-08T04:37:12.470" v="19" actId="20577"/>
      <pc:docMkLst>
        <pc:docMk/>
      </pc:docMkLst>
      <pc:sldChg chg="modSp mod">
        <pc:chgData name="KII (Kyohei Imayoshi)" userId="7f22ef29-9ac3-46dd-afaf-24d80536b4a2" providerId="ADAL" clId="{DAEB8BC7-B9F9-43E7-BD85-B822454CD74F}" dt="2022-10-08T04:37:12.470" v="19" actId="20577"/>
        <pc:sldMkLst>
          <pc:docMk/>
          <pc:sldMk cId="4207380683" sldId="274"/>
        </pc:sldMkLst>
        <pc:spChg chg="mod">
          <ac:chgData name="KII (Kyohei Imayoshi)" userId="7f22ef29-9ac3-46dd-afaf-24d80536b4a2" providerId="ADAL" clId="{DAEB8BC7-B9F9-43E7-BD85-B822454CD74F}" dt="2022-10-08T04:37:12.470" v="19" actId="20577"/>
          <ac:spMkLst>
            <pc:docMk/>
            <pc:sldMk cId="4207380683" sldId="274"/>
            <ac:spMk id="71" creationId="{461E1497-F16B-47DA-BEBF-E6BD5AF374BA}"/>
          </ac:spMkLst>
        </pc:spChg>
      </pc:sldChg>
    </pc:docChg>
  </pc:docChgLst>
  <pc:docChgLst>
    <pc:chgData name="KII (Kyohei Imayoshi)" userId="7f22ef29-9ac3-46dd-afaf-24d80536b4a2" providerId="ADAL" clId="{98A8FFD1-E2EF-4B86-AFEA-88924F0B5580}"/>
    <pc:docChg chg="modSld">
      <pc:chgData name="KII (Kyohei Imayoshi)" userId="7f22ef29-9ac3-46dd-afaf-24d80536b4a2" providerId="ADAL" clId="{98A8FFD1-E2EF-4B86-AFEA-88924F0B5580}" dt="2022-10-05T07:34:02.862" v="200" actId="1037"/>
      <pc:docMkLst>
        <pc:docMk/>
      </pc:docMkLst>
      <pc:sldChg chg="addSp modSp mod">
        <pc:chgData name="KII (Kyohei Imayoshi)" userId="7f22ef29-9ac3-46dd-afaf-24d80536b4a2" providerId="ADAL" clId="{98A8FFD1-E2EF-4B86-AFEA-88924F0B5580}" dt="2022-10-05T07:34:02.862" v="200" actId="1037"/>
        <pc:sldMkLst>
          <pc:docMk/>
          <pc:sldMk cId="4207380683" sldId="274"/>
        </pc:sldMkLst>
        <pc:spChg chg="mod">
          <ac:chgData name="KII (Kyohei Imayoshi)" userId="7f22ef29-9ac3-46dd-afaf-24d80536b4a2" providerId="ADAL" clId="{98A8FFD1-E2EF-4B86-AFEA-88924F0B5580}" dt="2022-10-05T07:32:28.664" v="197" actId="1037"/>
          <ac:spMkLst>
            <pc:docMk/>
            <pc:sldMk cId="4207380683" sldId="274"/>
            <ac:spMk id="4" creationId="{5F3B333C-4839-4B84-94C7-11E7C397FD60}"/>
          </ac:spMkLst>
        </pc:spChg>
        <pc:spChg chg="mod">
          <ac:chgData name="KII (Kyohei Imayoshi)" userId="7f22ef29-9ac3-46dd-afaf-24d80536b4a2" providerId="ADAL" clId="{98A8FFD1-E2EF-4B86-AFEA-88924F0B5580}" dt="2022-10-05T07:32:00.972" v="168" actId="1037"/>
          <ac:spMkLst>
            <pc:docMk/>
            <pc:sldMk cId="4207380683" sldId="274"/>
            <ac:spMk id="56" creationId="{6DA69626-0F71-49E9-AA24-5499724198DA}"/>
          </ac:spMkLst>
        </pc:spChg>
        <pc:spChg chg="add mod">
          <ac:chgData name="KII (Kyohei Imayoshi)" userId="7f22ef29-9ac3-46dd-afaf-24d80536b4a2" providerId="ADAL" clId="{98A8FFD1-E2EF-4B86-AFEA-88924F0B5580}" dt="2022-10-05T07:34:02.862" v="200" actId="1037"/>
          <ac:spMkLst>
            <pc:docMk/>
            <pc:sldMk cId="4207380683" sldId="274"/>
            <ac:spMk id="63" creationId="{D902448C-2FFB-4EA1-BAE9-2D4DB704FBFB}"/>
          </ac:spMkLst>
        </pc:spChg>
      </pc:sldChg>
    </pc:docChg>
  </pc:docChgLst>
  <pc:docChgLst>
    <pc:chgData name="KII (Kyohei Imayoshi)" userId="7f22ef29-9ac3-46dd-afaf-24d80536b4a2" providerId="ADAL" clId="{224A24C4-8EE9-4F90-AEE9-97DE45D39295}"/>
    <pc:docChg chg="undo custSel delSld modSld">
      <pc:chgData name="KII (Kyohei Imayoshi)" userId="7f22ef29-9ac3-46dd-afaf-24d80536b4a2" providerId="ADAL" clId="{224A24C4-8EE9-4F90-AEE9-97DE45D39295}" dt="2022-07-26T08:34:23.730" v="2135" actId="20577"/>
      <pc:docMkLst>
        <pc:docMk/>
      </pc:docMkLst>
      <pc:sldChg chg="addSp delSp modSp mod">
        <pc:chgData name="KII (Kyohei Imayoshi)" userId="7f22ef29-9ac3-46dd-afaf-24d80536b4a2" providerId="ADAL" clId="{224A24C4-8EE9-4F90-AEE9-97DE45D39295}" dt="2022-07-26T08:34:23.730" v="2135" actId="20577"/>
        <pc:sldMkLst>
          <pc:docMk/>
          <pc:sldMk cId="4207380683" sldId="274"/>
        </pc:sldMkLst>
        <pc:spChg chg="mod">
          <ac:chgData name="KII (Kyohei Imayoshi)" userId="7f22ef29-9ac3-46dd-afaf-24d80536b4a2" providerId="ADAL" clId="{224A24C4-8EE9-4F90-AEE9-97DE45D39295}" dt="2022-07-13T01:01:39.111" v="2101" actId="1035"/>
          <ac:spMkLst>
            <pc:docMk/>
            <pc:sldMk cId="4207380683" sldId="274"/>
            <ac:spMk id="4" creationId="{5F3B333C-4839-4B84-94C7-11E7C397FD60}"/>
          </ac:spMkLst>
        </pc:spChg>
        <pc:spChg chg="del">
          <ac:chgData name="KII (Kyohei Imayoshi)" userId="7f22ef29-9ac3-46dd-afaf-24d80536b4a2" providerId="ADAL" clId="{224A24C4-8EE9-4F90-AEE9-97DE45D39295}" dt="2022-07-03T10:20:22.882" v="0" actId="478"/>
          <ac:spMkLst>
            <pc:docMk/>
            <pc:sldMk cId="4207380683" sldId="274"/>
            <ac:spMk id="50" creationId="{AC5E37C4-2E90-440C-86B9-80727AB930D9}"/>
          </ac:spMkLst>
        </pc:spChg>
        <pc:spChg chg="del">
          <ac:chgData name="KII (Kyohei Imayoshi)" userId="7f22ef29-9ac3-46dd-afaf-24d80536b4a2" providerId="ADAL" clId="{224A24C4-8EE9-4F90-AEE9-97DE45D39295}" dt="2022-07-03T10:22:28.152" v="107" actId="478"/>
          <ac:spMkLst>
            <pc:docMk/>
            <pc:sldMk cId="4207380683" sldId="274"/>
            <ac:spMk id="54" creationId="{15EEA21D-A4A5-47A1-9310-AF6BF3C55B02}"/>
          </ac:spMkLst>
        </pc:spChg>
        <pc:spChg chg="mod">
          <ac:chgData name="KII (Kyohei Imayoshi)" userId="7f22ef29-9ac3-46dd-afaf-24d80536b4a2" providerId="ADAL" clId="{224A24C4-8EE9-4F90-AEE9-97DE45D39295}" dt="2022-07-13T01:01:32.859" v="2100" actId="1035"/>
          <ac:spMkLst>
            <pc:docMk/>
            <pc:sldMk cId="4207380683" sldId="274"/>
            <ac:spMk id="56" creationId="{6DA69626-0F71-49E9-AA24-5499724198DA}"/>
          </ac:spMkLst>
        </pc:spChg>
        <pc:spChg chg="mod topLvl">
          <ac:chgData name="KII (Kyohei Imayoshi)" userId="7f22ef29-9ac3-46dd-afaf-24d80536b4a2" providerId="ADAL" clId="{224A24C4-8EE9-4F90-AEE9-97DE45D39295}" dt="2022-07-13T01:00:55.657" v="2085" actId="14100"/>
          <ac:spMkLst>
            <pc:docMk/>
            <pc:sldMk cId="4207380683" sldId="274"/>
            <ac:spMk id="57" creationId="{8ABCE809-995B-4D4F-BE22-06E955B32096}"/>
          </ac:spMkLst>
        </pc:spChg>
        <pc:spChg chg="mod">
          <ac:chgData name="KII (Kyohei Imayoshi)" userId="7f22ef29-9ac3-46dd-afaf-24d80536b4a2" providerId="ADAL" clId="{224A24C4-8EE9-4F90-AEE9-97DE45D39295}" dt="2022-07-26T08:34:14.787" v="2125" actId="20577"/>
          <ac:spMkLst>
            <pc:docMk/>
            <pc:sldMk cId="4207380683" sldId="274"/>
            <ac:spMk id="60" creationId="{C99FEB17-C0B6-4B87-9143-5B6BBC3947ED}"/>
          </ac:spMkLst>
        </pc:spChg>
        <pc:spChg chg="mod">
          <ac:chgData name="KII (Kyohei Imayoshi)" userId="7f22ef29-9ac3-46dd-afaf-24d80536b4a2" providerId="ADAL" clId="{224A24C4-8EE9-4F90-AEE9-97DE45D39295}" dt="2022-07-03T10:43:13.661" v="1405" actId="20577"/>
          <ac:spMkLst>
            <pc:docMk/>
            <pc:sldMk cId="4207380683" sldId="274"/>
            <ac:spMk id="63" creationId="{F7BAFB46-DDD6-475B-A9DB-0C3F4D61A753}"/>
          </ac:spMkLst>
        </pc:spChg>
        <pc:spChg chg="mod">
          <ac:chgData name="KII (Kyohei Imayoshi)" userId="7f22ef29-9ac3-46dd-afaf-24d80536b4a2" providerId="ADAL" clId="{224A24C4-8EE9-4F90-AEE9-97DE45D39295}" dt="2022-07-13T01:00:03.626" v="2054" actId="1038"/>
          <ac:spMkLst>
            <pc:docMk/>
            <pc:sldMk cId="4207380683" sldId="274"/>
            <ac:spMk id="64" creationId="{4FEAB914-4CD9-4C86-95CD-7D368BC96CA7}"/>
          </ac:spMkLst>
        </pc:spChg>
        <pc:spChg chg="mod">
          <ac:chgData name="KII (Kyohei Imayoshi)" userId="7f22ef29-9ac3-46dd-afaf-24d80536b4a2" providerId="ADAL" clId="{224A24C4-8EE9-4F90-AEE9-97DE45D39295}" dt="2022-07-03T10:43:05.317" v="1390" actId="20577"/>
          <ac:spMkLst>
            <pc:docMk/>
            <pc:sldMk cId="4207380683" sldId="274"/>
            <ac:spMk id="65" creationId="{57176013-03C3-4876-A03C-0F94F4CB5298}"/>
          </ac:spMkLst>
        </pc:spChg>
        <pc:spChg chg="mod">
          <ac:chgData name="KII (Kyohei Imayoshi)" userId="7f22ef29-9ac3-46dd-afaf-24d80536b4a2" providerId="ADAL" clId="{224A24C4-8EE9-4F90-AEE9-97DE45D39295}" dt="2022-07-13T01:04:02.803" v="2119" actId="20577"/>
          <ac:spMkLst>
            <pc:docMk/>
            <pc:sldMk cId="4207380683" sldId="274"/>
            <ac:spMk id="69" creationId="{1C6D82A0-BBB2-480A-8E97-0AED0C055C19}"/>
          </ac:spMkLst>
        </pc:spChg>
        <pc:spChg chg="mod">
          <ac:chgData name="KII (Kyohei Imayoshi)" userId="7f22ef29-9ac3-46dd-afaf-24d80536b4a2" providerId="ADAL" clId="{224A24C4-8EE9-4F90-AEE9-97DE45D39295}" dt="2022-07-26T08:34:23.730" v="2135" actId="20577"/>
          <ac:spMkLst>
            <pc:docMk/>
            <pc:sldMk cId="4207380683" sldId="274"/>
            <ac:spMk id="70" creationId="{2165CA26-401F-43C6-A399-CE8E27B9A0ED}"/>
          </ac:spMkLst>
        </pc:spChg>
        <pc:spChg chg="mod">
          <ac:chgData name="KII (Kyohei Imayoshi)" userId="7f22ef29-9ac3-46dd-afaf-24d80536b4a2" providerId="ADAL" clId="{224A24C4-8EE9-4F90-AEE9-97DE45D39295}" dt="2022-07-03T10:57:33.939" v="2035" actId="1037"/>
          <ac:spMkLst>
            <pc:docMk/>
            <pc:sldMk cId="4207380683" sldId="274"/>
            <ac:spMk id="71" creationId="{461E1497-F16B-47DA-BEBF-E6BD5AF374BA}"/>
          </ac:spMkLst>
        </pc:spChg>
        <pc:spChg chg="mod">
          <ac:chgData name="KII (Kyohei Imayoshi)" userId="7f22ef29-9ac3-46dd-afaf-24d80536b4a2" providerId="ADAL" clId="{224A24C4-8EE9-4F90-AEE9-97DE45D39295}" dt="2022-07-03T10:55:47.903" v="1946" actId="2711"/>
          <ac:spMkLst>
            <pc:docMk/>
            <pc:sldMk cId="4207380683" sldId="274"/>
            <ac:spMk id="74" creationId="{E87D6E2F-6011-4EE5-8AF0-7DDEFE66833D}"/>
          </ac:spMkLst>
        </pc:spChg>
        <pc:spChg chg="mod">
          <ac:chgData name="KII (Kyohei Imayoshi)" userId="7f22ef29-9ac3-46dd-afaf-24d80536b4a2" providerId="ADAL" clId="{224A24C4-8EE9-4F90-AEE9-97DE45D39295}" dt="2022-07-13T01:02:35.251" v="2114" actId="1036"/>
          <ac:spMkLst>
            <pc:docMk/>
            <pc:sldMk cId="4207380683" sldId="274"/>
            <ac:spMk id="77" creationId="{EBDDEAEB-F903-4F4E-B15F-462264E83DEB}"/>
          </ac:spMkLst>
        </pc:spChg>
        <pc:spChg chg="mod">
          <ac:chgData name="KII (Kyohei Imayoshi)" userId="7f22ef29-9ac3-46dd-afaf-24d80536b4a2" providerId="ADAL" clId="{224A24C4-8EE9-4F90-AEE9-97DE45D39295}" dt="2022-07-03T10:43:35.476" v="1451" actId="1035"/>
          <ac:spMkLst>
            <pc:docMk/>
            <pc:sldMk cId="4207380683" sldId="274"/>
            <ac:spMk id="85" creationId="{2344CA8B-D024-48C5-8F3C-FA7938301988}"/>
          </ac:spMkLst>
        </pc:spChg>
        <pc:spChg chg="mod">
          <ac:chgData name="KII (Kyohei Imayoshi)" userId="7f22ef29-9ac3-46dd-afaf-24d80536b4a2" providerId="ADAL" clId="{224A24C4-8EE9-4F90-AEE9-97DE45D39295}" dt="2022-07-03T10:43:38.919" v="1452" actId="1035"/>
          <ac:spMkLst>
            <pc:docMk/>
            <pc:sldMk cId="4207380683" sldId="274"/>
            <ac:spMk id="86" creationId="{57D8F6EC-C2AD-4755-BDE7-EE898AE26E20}"/>
          </ac:spMkLst>
        </pc:spChg>
        <pc:spChg chg="mod">
          <ac:chgData name="KII (Kyohei Imayoshi)" userId="7f22ef29-9ac3-46dd-afaf-24d80536b4a2" providerId="ADAL" clId="{224A24C4-8EE9-4F90-AEE9-97DE45D39295}" dt="2022-07-03T10:47:49.160" v="1674" actId="1036"/>
          <ac:spMkLst>
            <pc:docMk/>
            <pc:sldMk cId="4207380683" sldId="274"/>
            <ac:spMk id="89" creationId="{41A92192-7191-4A67-B8E6-77D2A72E3BF5}"/>
          </ac:spMkLst>
        </pc:spChg>
        <pc:spChg chg="mod">
          <ac:chgData name="KII (Kyohei Imayoshi)" userId="7f22ef29-9ac3-46dd-afaf-24d80536b4a2" providerId="ADAL" clId="{224A24C4-8EE9-4F90-AEE9-97DE45D39295}" dt="2022-07-03T10:44:07.857" v="1465" actId="1037"/>
          <ac:spMkLst>
            <pc:docMk/>
            <pc:sldMk cId="4207380683" sldId="274"/>
            <ac:spMk id="99" creationId="{60833D43-756C-4FB1-B6A6-636A5339B3BD}"/>
          </ac:spMkLst>
        </pc:spChg>
        <pc:spChg chg="mod">
          <ac:chgData name="KII (Kyohei Imayoshi)" userId="7f22ef29-9ac3-46dd-afaf-24d80536b4a2" providerId="ADAL" clId="{224A24C4-8EE9-4F90-AEE9-97DE45D39295}" dt="2022-07-03T10:41:22.818" v="1266" actId="1037"/>
          <ac:spMkLst>
            <pc:docMk/>
            <pc:sldMk cId="4207380683" sldId="274"/>
            <ac:spMk id="119" creationId="{F7A9C0C1-9FF7-4B27-B4D9-8B213C66ED53}"/>
          </ac:spMkLst>
        </pc:spChg>
        <pc:spChg chg="mod">
          <ac:chgData name="KII (Kyohei Imayoshi)" userId="7f22ef29-9ac3-46dd-afaf-24d80536b4a2" providerId="ADAL" clId="{224A24C4-8EE9-4F90-AEE9-97DE45D39295}" dt="2022-07-03T10:21:55.618" v="105"/>
          <ac:spMkLst>
            <pc:docMk/>
            <pc:sldMk cId="4207380683" sldId="274"/>
            <ac:spMk id="120" creationId="{211CC0C9-7C0F-4C6A-BDC0-79757DE5DEA2}"/>
          </ac:spMkLst>
        </pc:spChg>
        <pc:spChg chg="mod">
          <ac:chgData name="KII (Kyohei Imayoshi)" userId="7f22ef29-9ac3-46dd-afaf-24d80536b4a2" providerId="ADAL" clId="{224A24C4-8EE9-4F90-AEE9-97DE45D39295}" dt="2022-07-13T01:00:47.134" v="2084" actId="1038"/>
          <ac:spMkLst>
            <pc:docMk/>
            <pc:sldMk cId="4207380683" sldId="274"/>
            <ac:spMk id="123" creationId="{5F3FBA9C-6F59-4E01-90AF-BCBF393FCAA0}"/>
          </ac:spMkLst>
        </pc:spChg>
        <pc:spChg chg="mod">
          <ac:chgData name="KII (Kyohei Imayoshi)" userId="7f22ef29-9ac3-46dd-afaf-24d80536b4a2" providerId="ADAL" clId="{224A24C4-8EE9-4F90-AEE9-97DE45D39295}" dt="2022-07-13T01:02:26.473" v="2112" actId="1038"/>
          <ac:spMkLst>
            <pc:docMk/>
            <pc:sldMk cId="4207380683" sldId="274"/>
            <ac:spMk id="125" creationId="{4ABC5C35-07DA-4323-ADE6-D66722124C2F}"/>
          </ac:spMkLst>
        </pc:spChg>
        <pc:grpChg chg="add del mod">
          <ac:chgData name="KII (Kyohei Imayoshi)" userId="7f22ef29-9ac3-46dd-afaf-24d80536b4a2" providerId="ADAL" clId="{224A24C4-8EE9-4F90-AEE9-97DE45D39295}" dt="2022-07-03T10:50:42.164" v="1808" actId="478"/>
          <ac:grpSpMkLst>
            <pc:docMk/>
            <pc:sldMk cId="4207380683" sldId="274"/>
            <ac:grpSpMk id="49" creationId="{AF34605C-2A6E-471A-A331-79255C73C3AB}"/>
          </ac:grpSpMkLst>
        </pc:grpChg>
        <pc:grpChg chg="mod">
          <ac:chgData name="KII (Kyohei Imayoshi)" userId="7f22ef29-9ac3-46dd-afaf-24d80536b4a2" providerId="ADAL" clId="{224A24C4-8EE9-4F90-AEE9-97DE45D39295}" dt="2022-07-03T10:42:23.370" v="1360" actId="1036"/>
          <ac:grpSpMkLst>
            <pc:docMk/>
            <pc:sldMk cId="4207380683" sldId="274"/>
            <ac:grpSpMk id="58" creationId="{D4270807-CB58-421D-84A7-8BC6E53D9383}"/>
          </ac:grpSpMkLst>
        </pc:grpChg>
        <pc:grpChg chg="mod">
          <ac:chgData name="KII (Kyohei Imayoshi)" userId="7f22ef29-9ac3-46dd-afaf-24d80536b4a2" providerId="ADAL" clId="{224A24C4-8EE9-4F90-AEE9-97DE45D39295}" dt="2022-07-03T10:54:59.779" v="1925" actId="1037"/>
          <ac:grpSpMkLst>
            <pc:docMk/>
            <pc:sldMk cId="4207380683" sldId="274"/>
            <ac:grpSpMk id="72" creationId="{87C14296-A9BA-45AE-8404-BEAE8E43B5D3}"/>
          </ac:grpSpMkLst>
        </pc:grpChg>
        <pc:grpChg chg="mod">
          <ac:chgData name="KII (Kyohei Imayoshi)" userId="7f22ef29-9ac3-46dd-afaf-24d80536b4a2" providerId="ADAL" clId="{224A24C4-8EE9-4F90-AEE9-97DE45D39295}" dt="2022-07-03T10:43:50.201" v="1454" actId="1036"/>
          <ac:grpSpMkLst>
            <pc:docMk/>
            <pc:sldMk cId="4207380683" sldId="274"/>
            <ac:grpSpMk id="94" creationId="{BE3BF409-C07F-4EB9-98CA-C387AF721CBA}"/>
          </ac:grpSpMkLst>
        </pc:grpChg>
        <pc:grpChg chg="mod">
          <ac:chgData name="KII (Kyohei Imayoshi)" userId="7f22ef29-9ac3-46dd-afaf-24d80536b4a2" providerId="ADAL" clId="{224A24C4-8EE9-4F90-AEE9-97DE45D39295}" dt="2022-07-13T01:01:11.675" v="2093" actId="1037"/>
          <ac:grpSpMkLst>
            <pc:docMk/>
            <pc:sldMk cId="4207380683" sldId="274"/>
            <ac:grpSpMk id="101" creationId="{89DB40B1-4DD3-417F-956E-6BDAB8F9B386}"/>
          </ac:grpSpMkLst>
        </pc:grpChg>
        <pc:grpChg chg="mod">
          <ac:chgData name="KII (Kyohei Imayoshi)" userId="7f22ef29-9ac3-46dd-afaf-24d80536b4a2" providerId="ADAL" clId="{224A24C4-8EE9-4F90-AEE9-97DE45D39295}" dt="2022-07-13T01:00:40.235" v="2068" actId="1037"/>
          <ac:grpSpMkLst>
            <pc:docMk/>
            <pc:sldMk cId="4207380683" sldId="274"/>
            <ac:grpSpMk id="121" creationId="{2D137B3B-A1F7-43BC-96B5-CA0F5D8D1476}"/>
          </ac:grpSpMkLst>
        </pc:grpChg>
        <pc:picChg chg="del">
          <ac:chgData name="KII (Kyohei Imayoshi)" userId="7f22ef29-9ac3-46dd-afaf-24d80536b4a2" providerId="ADAL" clId="{224A24C4-8EE9-4F90-AEE9-97DE45D39295}" dt="2022-07-03T10:28:55.415" v="254" actId="478"/>
          <ac:picMkLst>
            <pc:docMk/>
            <pc:sldMk cId="4207380683" sldId="274"/>
            <ac:picMk id="55" creationId="{A9417A6F-1017-465E-BF9E-39ABD514DFA7}"/>
          </ac:picMkLst>
        </pc:picChg>
        <pc:cxnChg chg="del mod topLvl">
          <ac:chgData name="KII (Kyohei Imayoshi)" userId="7f22ef29-9ac3-46dd-afaf-24d80536b4a2" providerId="ADAL" clId="{224A24C4-8EE9-4F90-AEE9-97DE45D39295}" dt="2022-07-03T10:50:42.164" v="1808" actId="478"/>
          <ac:cxnSpMkLst>
            <pc:docMk/>
            <pc:sldMk cId="4207380683" sldId="274"/>
            <ac:cxnSpMk id="53" creationId="{E37C5998-3FCF-4647-98DB-AE0984E145A9}"/>
          </ac:cxnSpMkLst>
        </pc:cxnChg>
      </pc:sldChg>
      <pc:sldChg chg="del">
        <pc:chgData name="KII (Kyohei Imayoshi)" userId="7f22ef29-9ac3-46dd-afaf-24d80536b4a2" providerId="ADAL" clId="{224A24C4-8EE9-4F90-AEE9-97DE45D39295}" dt="2022-07-03T10:22:19.663" v="106" actId="47"/>
        <pc:sldMkLst>
          <pc:docMk/>
          <pc:sldMk cId="3110622816" sldId="275"/>
        </pc:sldMkLst>
      </pc:sldChg>
    </pc:docChg>
  </pc:docChgLst>
  <pc:docChgLst>
    <pc:chgData name="KII (Kyohei Imayoshi)" userId="7f22ef29-9ac3-46dd-afaf-24d80536b4a2" providerId="ADAL" clId="{2D5B5152-535E-0542-86BC-5FF2E302768D}"/>
    <pc:docChg chg="modSld">
      <pc:chgData name="KII (Kyohei Imayoshi)" userId="7f22ef29-9ac3-46dd-afaf-24d80536b4a2" providerId="ADAL" clId="{2D5B5152-535E-0542-86BC-5FF2E302768D}" dt="2022-09-26T03:10:48.772" v="14" actId="20577"/>
      <pc:docMkLst>
        <pc:docMk/>
      </pc:docMkLst>
      <pc:sldChg chg="modSp">
        <pc:chgData name="KII (Kyohei Imayoshi)" userId="7f22ef29-9ac3-46dd-afaf-24d80536b4a2" providerId="ADAL" clId="{2D5B5152-535E-0542-86BC-5FF2E302768D}" dt="2022-09-26T03:10:48.772" v="14" actId="20577"/>
        <pc:sldMkLst>
          <pc:docMk/>
          <pc:sldMk cId="4207380683" sldId="274"/>
        </pc:sldMkLst>
        <pc:spChg chg="mod">
          <ac:chgData name="KII (Kyohei Imayoshi)" userId="7f22ef29-9ac3-46dd-afaf-24d80536b4a2" providerId="ADAL" clId="{2D5B5152-535E-0542-86BC-5FF2E302768D}" dt="2022-09-26T03:10:23.416" v="5" actId="20577"/>
          <ac:spMkLst>
            <pc:docMk/>
            <pc:sldMk cId="4207380683" sldId="274"/>
            <ac:spMk id="4" creationId="{5F3B333C-4839-4B84-94C7-11E7C397FD60}"/>
          </ac:spMkLst>
        </pc:spChg>
        <pc:spChg chg="mod">
          <ac:chgData name="KII (Kyohei Imayoshi)" userId="7f22ef29-9ac3-46dd-afaf-24d80536b4a2" providerId="ADAL" clId="{2D5B5152-535E-0542-86BC-5FF2E302768D}" dt="2022-09-26T03:10:43.935" v="11" actId="20577"/>
          <ac:spMkLst>
            <pc:docMk/>
            <pc:sldMk cId="4207380683" sldId="274"/>
            <ac:spMk id="50" creationId="{478E3B9F-9137-418D-B019-7BD7A697E549}"/>
          </ac:spMkLst>
        </pc:spChg>
        <pc:spChg chg="mod">
          <ac:chgData name="KII (Kyohei Imayoshi)" userId="7f22ef29-9ac3-46dd-afaf-24d80536b4a2" providerId="ADAL" clId="{2D5B5152-535E-0542-86BC-5FF2E302768D}" dt="2022-09-26T03:10:39.950" v="8" actId="20577"/>
          <ac:spMkLst>
            <pc:docMk/>
            <pc:sldMk cId="4207380683" sldId="274"/>
            <ac:spMk id="86" creationId="{57D8F6EC-C2AD-4755-BDE7-EE898AE26E20}"/>
          </ac:spMkLst>
        </pc:spChg>
        <pc:spChg chg="mod">
          <ac:chgData name="KII (Kyohei Imayoshi)" userId="7f22ef29-9ac3-46dd-afaf-24d80536b4a2" providerId="ADAL" clId="{2D5B5152-535E-0542-86BC-5FF2E302768D}" dt="2022-09-26T03:10:48.772" v="14" actId="20577"/>
          <ac:spMkLst>
            <pc:docMk/>
            <pc:sldMk cId="4207380683" sldId="274"/>
            <ac:spMk id="89" creationId="{41A92192-7191-4A67-B8E6-77D2A72E3BF5}"/>
          </ac:spMkLst>
        </pc:spChg>
      </pc:sldChg>
    </pc:docChg>
  </pc:docChgLst>
  <pc:docChgLst>
    <pc:chgData name="KII (Kyohei Imayoshi)" userId="7f22ef29-9ac3-46dd-afaf-24d80536b4a2" providerId="ADAL" clId="{442F2EC0-227B-2343-ADDE-B75F901C5858}"/>
    <pc:docChg chg="modSld">
      <pc:chgData name="KII (Kyohei Imayoshi)" userId="7f22ef29-9ac3-46dd-afaf-24d80536b4a2" providerId="ADAL" clId="{442F2EC0-227B-2343-ADDE-B75F901C5858}" dt="2022-09-10T01:10:12.452" v="83" actId="1038"/>
      <pc:docMkLst>
        <pc:docMk/>
      </pc:docMkLst>
      <pc:sldChg chg="modSp">
        <pc:chgData name="KII (Kyohei Imayoshi)" userId="7f22ef29-9ac3-46dd-afaf-24d80536b4a2" providerId="ADAL" clId="{442F2EC0-227B-2343-ADDE-B75F901C5858}" dt="2022-09-10T01:10:12.452" v="83" actId="1038"/>
        <pc:sldMkLst>
          <pc:docMk/>
          <pc:sldMk cId="4207380683" sldId="274"/>
        </pc:sldMkLst>
        <pc:spChg chg="mod">
          <ac:chgData name="KII (Kyohei Imayoshi)" userId="7f22ef29-9ac3-46dd-afaf-24d80536b4a2" providerId="ADAL" clId="{442F2EC0-227B-2343-ADDE-B75F901C5858}" dt="2022-09-10T01:10:12.452" v="83" actId="1038"/>
          <ac:spMkLst>
            <pc:docMk/>
            <pc:sldMk cId="4207380683" sldId="274"/>
            <ac:spMk id="99" creationId="{60833D43-756C-4FB1-B6A6-636A5339B3BD}"/>
          </ac:spMkLst>
        </pc:spChg>
      </pc:sldChg>
    </pc:docChg>
  </pc:docChgLst>
  <pc:docChgLst>
    <pc:chgData name="KII (Kyohei Imayoshi)" userId="7f22ef29-9ac3-46dd-afaf-24d80536b4a2" providerId="ADAL" clId="{9DE9A4DF-1748-4F58-BF53-362ECC88C5A8}"/>
    <pc:docChg chg="custSel modSld">
      <pc:chgData name="KII (Kyohei Imayoshi)" userId="7f22ef29-9ac3-46dd-afaf-24d80536b4a2" providerId="ADAL" clId="{9DE9A4DF-1748-4F58-BF53-362ECC88C5A8}" dt="2022-03-11T01:27:51.048" v="887" actId="1036"/>
      <pc:docMkLst>
        <pc:docMk/>
      </pc:docMkLst>
      <pc:sldChg chg="addSp delSp modSp mod">
        <pc:chgData name="KII (Kyohei Imayoshi)" userId="7f22ef29-9ac3-46dd-afaf-24d80536b4a2" providerId="ADAL" clId="{9DE9A4DF-1748-4F58-BF53-362ECC88C5A8}" dt="2022-03-11T01:27:51.048" v="887" actId="1036"/>
        <pc:sldMkLst>
          <pc:docMk/>
          <pc:sldMk cId="4207380683" sldId="274"/>
        </pc:sldMkLst>
        <pc:spChg chg="mod">
          <ac:chgData name="KII (Kyohei Imayoshi)" userId="7f22ef29-9ac3-46dd-afaf-24d80536b4a2" providerId="ADAL" clId="{9DE9A4DF-1748-4F58-BF53-362ECC88C5A8}" dt="2022-03-11T01:01:55.377" v="519" actId="1035"/>
          <ac:spMkLst>
            <pc:docMk/>
            <pc:sldMk cId="4207380683" sldId="274"/>
            <ac:spMk id="4" creationId="{5F3B333C-4839-4B84-94C7-11E7C397FD60}"/>
          </ac:spMkLst>
        </pc:spChg>
        <pc:spChg chg="del">
          <ac:chgData name="KII (Kyohei Imayoshi)" userId="7f22ef29-9ac3-46dd-afaf-24d80536b4a2" providerId="ADAL" clId="{9DE9A4DF-1748-4F58-BF53-362ECC88C5A8}" dt="2022-03-11T00:55:57.958" v="0" actId="478"/>
          <ac:spMkLst>
            <pc:docMk/>
            <pc:sldMk cId="4207380683" sldId="274"/>
            <ac:spMk id="49" creationId="{F306652B-6562-4C91-8405-54597A7F0B8F}"/>
          </ac:spMkLst>
        </pc:spChg>
        <pc:spChg chg="add mod">
          <ac:chgData name="KII (Kyohei Imayoshi)" userId="7f22ef29-9ac3-46dd-afaf-24d80536b4a2" providerId="ADAL" clId="{9DE9A4DF-1748-4F58-BF53-362ECC88C5A8}" dt="2022-03-11T01:16:42.317" v="586" actId="1037"/>
          <ac:spMkLst>
            <pc:docMk/>
            <pc:sldMk cId="4207380683" sldId="274"/>
            <ac:spMk id="50" creationId="{AC5E37C4-2E90-440C-86B9-80727AB930D9}"/>
          </ac:spMkLst>
        </pc:spChg>
        <pc:spChg chg="del">
          <ac:chgData name="KII (Kyohei Imayoshi)" userId="7f22ef29-9ac3-46dd-afaf-24d80536b4a2" providerId="ADAL" clId="{9DE9A4DF-1748-4F58-BF53-362ECC88C5A8}" dt="2022-03-11T00:56:17.544" v="20" actId="478"/>
          <ac:spMkLst>
            <pc:docMk/>
            <pc:sldMk cId="4207380683" sldId="274"/>
            <ac:spMk id="53" creationId="{D00859BF-5F62-4686-8602-1122A7931007}"/>
          </ac:spMkLst>
        </pc:spChg>
        <pc:spChg chg="add mod">
          <ac:chgData name="KII (Kyohei Imayoshi)" userId="7f22ef29-9ac3-46dd-afaf-24d80536b4a2" providerId="ADAL" clId="{9DE9A4DF-1748-4F58-BF53-362ECC88C5A8}" dt="2022-03-11T01:15:41.942" v="585" actId="1037"/>
          <ac:spMkLst>
            <pc:docMk/>
            <pc:sldMk cId="4207380683" sldId="274"/>
            <ac:spMk id="54" creationId="{15EEA21D-A4A5-47A1-9310-AF6BF3C55B02}"/>
          </ac:spMkLst>
        </pc:spChg>
        <pc:spChg chg="mod">
          <ac:chgData name="KII (Kyohei Imayoshi)" userId="7f22ef29-9ac3-46dd-afaf-24d80536b4a2" providerId="ADAL" clId="{9DE9A4DF-1748-4F58-BF53-362ECC88C5A8}" dt="2022-03-11T01:01:49.679" v="504" actId="1036"/>
          <ac:spMkLst>
            <pc:docMk/>
            <pc:sldMk cId="4207380683" sldId="274"/>
            <ac:spMk id="56" creationId="{6DA69626-0F71-49E9-AA24-5499724198DA}"/>
          </ac:spMkLst>
        </pc:spChg>
        <pc:spChg chg="add del mod">
          <ac:chgData name="KII (Kyohei Imayoshi)" userId="7f22ef29-9ac3-46dd-afaf-24d80536b4a2" providerId="ADAL" clId="{9DE9A4DF-1748-4F58-BF53-362ECC88C5A8}" dt="2022-03-11T01:22:04.397" v="711" actId="478"/>
          <ac:spMkLst>
            <pc:docMk/>
            <pc:sldMk cId="4207380683" sldId="274"/>
            <ac:spMk id="57" creationId="{19646D65-F83E-4393-B8F5-AE1BFB4D1A22}"/>
          </ac:spMkLst>
        </pc:spChg>
        <pc:spChg chg="del">
          <ac:chgData name="KII (Kyohei Imayoshi)" userId="7f22ef29-9ac3-46dd-afaf-24d80536b4a2" providerId="ADAL" clId="{9DE9A4DF-1748-4F58-BF53-362ECC88C5A8}" dt="2022-03-11T00:56:19.835" v="21" actId="478"/>
          <ac:spMkLst>
            <pc:docMk/>
            <pc:sldMk cId="4207380683" sldId="274"/>
            <ac:spMk id="61" creationId="{C107FA61-E7FD-426A-869F-FED5F3C49CE2}"/>
          </ac:spMkLst>
        </pc:spChg>
        <pc:spChg chg="mod">
          <ac:chgData name="KII (Kyohei Imayoshi)" userId="7f22ef29-9ac3-46dd-afaf-24d80536b4a2" providerId="ADAL" clId="{9DE9A4DF-1748-4F58-BF53-362ECC88C5A8}" dt="2022-03-11T01:02:13.778" v="526" actId="1036"/>
          <ac:spMkLst>
            <pc:docMk/>
            <pc:sldMk cId="4207380683" sldId="274"/>
            <ac:spMk id="63" creationId="{F7BAFB46-DDD6-475B-A9DB-0C3F4D61A753}"/>
          </ac:spMkLst>
        </pc:spChg>
        <pc:spChg chg="add mod">
          <ac:chgData name="KII (Kyohei Imayoshi)" userId="7f22ef29-9ac3-46dd-afaf-24d80536b4a2" providerId="ADAL" clId="{9DE9A4DF-1748-4F58-BF53-362ECC88C5A8}" dt="2022-03-11T01:27:51.048" v="887" actId="1036"/>
          <ac:spMkLst>
            <pc:docMk/>
            <pc:sldMk cId="4207380683" sldId="274"/>
            <ac:spMk id="64" creationId="{4FEAB914-4CD9-4C86-95CD-7D368BC96CA7}"/>
          </ac:spMkLst>
        </pc:spChg>
        <pc:spChg chg="mod">
          <ac:chgData name="KII (Kyohei Imayoshi)" userId="7f22ef29-9ac3-46dd-afaf-24d80536b4a2" providerId="ADAL" clId="{9DE9A4DF-1748-4F58-BF53-362ECC88C5A8}" dt="2022-03-11T01:02:08.677" v="524" actId="1036"/>
          <ac:spMkLst>
            <pc:docMk/>
            <pc:sldMk cId="4207380683" sldId="274"/>
            <ac:spMk id="65" creationId="{57176013-03C3-4876-A03C-0F94F4CB5298}"/>
          </ac:spMkLst>
        </pc:spChg>
        <pc:spChg chg="del mod">
          <ac:chgData name="KII (Kyohei Imayoshi)" userId="7f22ef29-9ac3-46dd-afaf-24d80536b4a2" providerId="ADAL" clId="{9DE9A4DF-1748-4F58-BF53-362ECC88C5A8}" dt="2022-03-11T01:19:48.924" v="620" actId="478"/>
          <ac:spMkLst>
            <pc:docMk/>
            <pc:sldMk cId="4207380683" sldId="274"/>
            <ac:spMk id="67" creationId="{4299C033-0F28-4B6E-8D59-4DFA08994048}"/>
          </ac:spMkLst>
        </pc:spChg>
        <pc:spChg chg="add mod">
          <ac:chgData name="KII (Kyohei Imayoshi)" userId="7f22ef29-9ac3-46dd-afaf-24d80536b4a2" providerId="ADAL" clId="{9DE9A4DF-1748-4F58-BF53-362ECC88C5A8}" dt="2022-03-11T01:27:10.061" v="850" actId="1036"/>
          <ac:spMkLst>
            <pc:docMk/>
            <pc:sldMk cId="4207380683" sldId="274"/>
            <ac:spMk id="69" creationId="{1C6D82A0-BBB2-480A-8E97-0AED0C055C19}"/>
          </ac:spMkLst>
        </pc:spChg>
        <pc:spChg chg="mod">
          <ac:chgData name="KII (Kyohei Imayoshi)" userId="7f22ef29-9ac3-46dd-afaf-24d80536b4a2" providerId="ADAL" clId="{9DE9A4DF-1748-4F58-BF53-362ECC88C5A8}" dt="2022-03-11T00:58:39.392" v="141" actId="20577"/>
          <ac:spMkLst>
            <pc:docMk/>
            <pc:sldMk cId="4207380683" sldId="274"/>
            <ac:spMk id="70" creationId="{2165CA26-401F-43C6-A399-CE8E27B9A0ED}"/>
          </ac:spMkLst>
        </pc:spChg>
        <pc:spChg chg="mod">
          <ac:chgData name="KII (Kyohei Imayoshi)" userId="7f22ef29-9ac3-46dd-afaf-24d80536b4a2" providerId="ADAL" clId="{9DE9A4DF-1748-4F58-BF53-362ECC88C5A8}" dt="2022-03-11T01:01:32.743" v="457" actId="1035"/>
          <ac:spMkLst>
            <pc:docMk/>
            <pc:sldMk cId="4207380683" sldId="274"/>
            <ac:spMk id="71" creationId="{461E1497-F16B-47DA-BEBF-E6BD5AF374BA}"/>
          </ac:spMkLst>
        </pc:spChg>
        <pc:spChg chg="mod">
          <ac:chgData name="KII (Kyohei Imayoshi)" userId="7f22ef29-9ac3-46dd-afaf-24d80536b4a2" providerId="ADAL" clId="{9DE9A4DF-1748-4F58-BF53-362ECC88C5A8}" dt="2022-03-11T01:05:50.317" v="580" actId="1038"/>
          <ac:spMkLst>
            <pc:docMk/>
            <pc:sldMk cId="4207380683" sldId="274"/>
            <ac:spMk id="74" creationId="{E87D6E2F-6011-4EE5-8AF0-7DDEFE66833D}"/>
          </ac:spMkLst>
        </pc:spChg>
        <pc:spChg chg="del">
          <ac:chgData name="KII (Kyohei Imayoshi)" userId="7f22ef29-9ac3-46dd-afaf-24d80536b4a2" providerId="ADAL" clId="{9DE9A4DF-1748-4F58-BF53-362ECC88C5A8}" dt="2022-03-11T00:56:26.349" v="22" actId="478"/>
          <ac:spMkLst>
            <pc:docMk/>
            <pc:sldMk cId="4207380683" sldId="274"/>
            <ac:spMk id="75" creationId="{2F599086-D533-4142-9F4E-FB8FC97AD824}"/>
          </ac:spMkLst>
        </pc:spChg>
        <pc:spChg chg="del">
          <ac:chgData name="KII (Kyohei Imayoshi)" userId="7f22ef29-9ac3-46dd-afaf-24d80536b4a2" providerId="ADAL" clId="{9DE9A4DF-1748-4F58-BF53-362ECC88C5A8}" dt="2022-03-11T01:00:19.848" v="269" actId="478"/>
          <ac:spMkLst>
            <pc:docMk/>
            <pc:sldMk cId="4207380683" sldId="274"/>
            <ac:spMk id="96" creationId="{3B73DFAC-F2E0-436E-85E9-EBF5A2F0FFCE}"/>
          </ac:spMkLst>
        </pc:spChg>
        <pc:spChg chg="mod">
          <ac:chgData name="KII (Kyohei Imayoshi)" userId="7f22ef29-9ac3-46dd-afaf-24d80536b4a2" providerId="ADAL" clId="{9DE9A4DF-1748-4F58-BF53-362ECC88C5A8}" dt="2022-03-11T01:00:49.711" v="335" actId="1035"/>
          <ac:spMkLst>
            <pc:docMk/>
            <pc:sldMk cId="4207380683" sldId="274"/>
            <ac:spMk id="99" creationId="{60833D43-756C-4FB1-B6A6-636A5339B3BD}"/>
          </ac:spMkLst>
        </pc:spChg>
        <pc:spChg chg="mod">
          <ac:chgData name="KII (Kyohei Imayoshi)" userId="7f22ef29-9ac3-46dd-afaf-24d80536b4a2" providerId="ADAL" clId="{9DE9A4DF-1748-4F58-BF53-362ECC88C5A8}" dt="2022-03-11T00:56:09.815" v="18" actId="1038"/>
          <ac:spMkLst>
            <pc:docMk/>
            <pc:sldMk cId="4207380683" sldId="274"/>
            <ac:spMk id="120" creationId="{211CC0C9-7C0F-4C6A-BDC0-79757DE5DEA2}"/>
          </ac:spMkLst>
        </pc:spChg>
        <pc:spChg chg="mod">
          <ac:chgData name="KII (Kyohei Imayoshi)" userId="7f22ef29-9ac3-46dd-afaf-24d80536b4a2" providerId="ADAL" clId="{9DE9A4DF-1748-4F58-BF53-362ECC88C5A8}" dt="2022-03-11T00:57:05.133" v="97" actId="20577"/>
          <ac:spMkLst>
            <pc:docMk/>
            <pc:sldMk cId="4207380683" sldId="274"/>
            <ac:spMk id="123" creationId="{5F3FBA9C-6F59-4E01-90AF-BCBF393FCAA0}"/>
          </ac:spMkLst>
        </pc:spChg>
        <pc:grpChg chg="mod">
          <ac:chgData name="KII (Kyohei Imayoshi)" userId="7f22ef29-9ac3-46dd-afaf-24d80536b4a2" providerId="ADAL" clId="{9DE9A4DF-1748-4F58-BF53-362ECC88C5A8}" dt="2022-03-11T01:02:05.112" v="522" actId="1036"/>
          <ac:grpSpMkLst>
            <pc:docMk/>
            <pc:sldMk cId="4207380683" sldId="274"/>
            <ac:grpSpMk id="47" creationId="{255EA404-277D-4B3E-8B1A-A435DC9B13D3}"/>
          </ac:grpSpMkLst>
        </pc:grpChg>
        <pc:grpChg chg="mod">
          <ac:chgData name="KII (Kyohei Imayoshi)" userId="7f22ef29-9ac3-46dd-afaf-24d80536b4a2" providerId="ADAL" clId="{9DE9A4DF-1748-4F58-BF53-362ECC88C5A8}" dt="2022-03-11T01:19:57.139" v="622" actId="1036"/>
          <ac:grpSpMkLst>
            <pc:docMk/>
            <pc:sldMk cId="4207380683" sldId="274"/>
            <ac:grpSpMk id="58" creationId="{D4270807-CB58-421D-84A7-8BC6E53D9383}"/>
          </ac:grpSpMkLst>
        </pc:grpChg>
        <pc:grpChg chg="mod">
          <ac:chgData name="KII (Kyohei Imayoshi)" userId="7f22ef29-9ac3-46dd-afaf-24d80536b4a2" providerId="ADAL" clId="{9DE9A4DF-1748-4F58-BF53-362ECC88C5A8}" dt="2022-03-11T01:01:26.364" v="434" actId="1035"/>
          <ac:grpSpMkLst>
            <pc:docMk/>
            <pc:sldMk cId="4207380683" sldId="274"/>
            <ac:grpSpMk id="62" creationId="{D8B05146-25CB-4CAA-A14B-7D0A36D024B0}"/>
          </ac:grpSpMkLst>
        </pc:grpChg>
        <pc:grpChg chg="mod">
          <ac:chgData name="KII (Kyohei Imayoshi)" userId="7f22ef29-9ac3-46dd-afaf-24d80536b4a2" providerId="ADAL" clId="{9DE9A4DF-1748-4F58-BF53-362ECC88C5A8}" dt="2022-03-11T01:01:36.353" v="470" actId="1035"/>
          <ac:grpSpMkLst>
            <pc:docMk/>
            <pc:sldMk cId="4207380683" sldId="274"/>
            <ac:grpSpMk id="66" creationId="{064388CB-89D8-4628-AF1E-88A39C885107}"/>
          </ac:grpSpMkLst>
        </pc:grpChg>
        <pc:grpChg chg="mod">
          <ac:chgData name="KII (Kyohei Imayoshi)" userId="7f22ef29-9ac3-46dd-afaf-24d80536b4a2" providerId="ADAL" clId="{9DE9A4DF-1748-4F58-BF53-362ECC88C5A8}" dt="2022-03-11T01:01:13.718" v="408" actId="1035"/>
          <ac:grpSpMkLst>
            <pc:docMk/>
            <pc:sldMk cId="4207380683" sldId="274"/>
            <ac:grpSpMk id="84" creationId="{6A6B5CC8-F419-4DD5-AFD2-7D53C53377B5}"/>
          </ac:grpSpMkLst>
        </pc:grpChg>
        <pc:grpChg chg="mod">
          <ac:chgData name="KII (Kyohei Imayoshi)" userId="7f22ef29-9ac3-46dd-afaf-24d80536b4a2" providerId="ADAL" clId="{9DE9A4DF-1748-4F58-BF53-362ECC88C5A8}" dt="2022-03-11T01:01:38.844" v="480" actId="1035"/>
          <ac:grpSpMkLst>
            <pc:docMk/>
            <pc:sldMk cId="4207380683" sldId="274"/>
            <ac:grpSpMk id="87" creationId="{F05FFD70-B17E-4D62-BCD2-5250493A6E0F}"/>
          </ac:grpSpMkLst>
        </pc:grpChg>
        <pc:grpChg chg="mod">
          <ac:chgData name="KII (Kyohei Imayoshi)" userId="7f22ef29-9ac3-46dd-afaf-24d80536b4a2" providerId="ADAL" clId="{9DE9A4DF-1748-4F58-BF53-362ECC88C5A8}" dt="2022-03-11T01:01:18.133" v="410" actId="1036"/>
          <ac:grpSpMkLst>
            <pc:docMk/>
            <pc:sldMk cId="4207380683" sldId="274"/>
            <ac:grpSpMk id="94" creationId="{BE3BF409-C07F-4EB9-98CA-C387AF721CBA}"/>
          </ac:grpSpMkLst>
        </pc:grpChg>
        <pc:grpChg chg="mod">
          <ac:chgData name="KII (Kyohei Imayoshi)" userId="7f22ef29-9ac3-46dd-afaf-24d80536b4a2" providerId="ADAL" clId="{9DE9A4DF-1748-4F58-BF53-362ECC88C5A8}" dt="2022-03-11T01:01:42.989" v="492" actId="1035"/>
          <ac:grpSpMkLst>
            <pc:docMk/>
            <pc:sldMk cId="4207380683" sldId="274"/>
            <ac:grpSpMk id="101" creationId="{89DB40B1-4DD3-417F-956E-6BDAB8F9B386}"/>
          </ac:grpSpMkLst>
        </pc:grpChg>
        <pc:picChg chg="add mod">
          <ac:chgData name="KII (Kyohei Imayoshi)" userId="7f22ef29-9ac3-46dd-afaf-24d80536b4a2" providerId="ADAL" clId="{9DE9A4DF-1748-4F58-BF53-362ECC88C5A8}" dt="2022-03-11T01:27:46.650" v="879" actId="1036"/>
          <ac:picMkLst>
            <pc:docMk/>
            <pc:sldMk cId="4207380683" sldId="274"/>
            <ac:picMk id="55" creationId="{A9417A6F-1017-465E-BF9E-39ABD514DFA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マスター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64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マスター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61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マスター0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693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図 12" descr="屋外, 自然, 夕日, 草 が含まれている画像&#10;&#10;自動的に生成された説明">
            <a:extLst>
              <a:ext uri="{FF2B5EF4-FFF2-40B4-BE49-F238E27FC236}">
                <a16:creationId xmlns:a16="http://schemas.microsoft.com/office/drawing/2014/main" id="{576B22B2-452B-E540-B491-A2EB3FDC22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943600"/>
            <a:ext cx="7561264" cy="4749800"/>
          </a:xfrm>
          <a:prstGeom prst="rect">
            <a:avLst/>
          </a:prstGeom>
        </p:spPr>
      </p:pic>
      <p:sp>
        <p:nvSpPr>
          <p:cNvPr id="4" name="正方形/長方形 3">
            <a:extLst>
              <a:ext uri="{FF2B5EF4-FFF2-40B4-BE49-F238E27FC236}">
                <a16:creationId xmlns:a16="http://schemas.microsoft.com/office/drawing/2014/main" id="{C949E0D8-F932-1D4E-995B-EEBBC894B02E}"/>
              </a:ext>
            </a:extLst>
          </p:cNvPr>
          <p:cNvSpPr/>
          <p:nvPr userDrawn="1"/>
        </p:nvSpPr>
        <p:spPr>
          <a:xfrm>
            <a:off x="1263" y="9685401"/>
            <a:ext cx="7560000" cy="10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Verdana" panose="020B0604030504040204" pitchFamily="34" charset="0"/>
              <a:ea typeface="ＭＳ Ｐゴシック" panose="020B0600070205080204" pitchFamily="50" charset="-128"/>
            </a:endParaRPr>
          </a:p>
        </p:txBody>
      </p:sp>
      <p:pic>
        <p:nvPicPr>
          <p:cNvPr id="9" name="図 8" descr="nn_logo_rgb_blue_small.png">
            <a:extLst>
              <a:ext uri="{FF2B5EF4-FFF2-40B4-BE49-F238E27FC236}">
                <a16:creationId xmlns:a16="http://schemas.microsoft.com/office/drawing/2014/main" id="{2B83AA55-C6E3-764A-AB31-DF6A72EAC1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3795" y="9913792"/>
            <a:ext cx="684000" cy="486780"/>
          </a:xfrm>
          <a:prstGeom prst="rect">
            <a:avLst/>
          </a:prstGeom>
        </p:spPr>
      </p:pic>
      <p:pic>
        <p:nvPicPr>
          <p:cNvPr id="36" name="図 35" descr="黒い背景と白い文字&#10;&#10;自動的に生成された説明">
            <a:extLst>
              <a:ext uri="{FF2B5EF4-FFF2-40B4-BE49-F238E27FC236}">
                <a16:creationId xmlns:a16="http://schemas.microsoft.com/office/drawing/2014/main" id="{F473BDB8-071F-6A40-97F7-9A8EC98F9FF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5941"/>
          <a:stretch/>
        </p:blipFill>
        <p:spPr>
          <a:xfrm>
            <a:off x="-1506" y="358235"/>
            <a:ext cx="5590457" cy="901700"/>
          </a:xfrm>
          <a:prstGeom prst="rect">
            <a:avLst/>
          </a:prstGeom>
          <a:noFill/>
        </p:spPr>
      </p:pic>
      <p:sp>
        <p:nvSpPr>
          <p:cNvPr id="12" name="テキスト ボックス 11">
            <a:extLst>
              <a:ext uri="{FF2B5EF4-FFF2-40B4-BE49-F238E27FC236}">
                <a16:creationId xmlns:a16="http://schemas.microsoft.com/office/drawing/2014/main" id="{CD012CF6-1983-C64D-8681-BE66C6BAA8E2}"/>
              </a:ext>
            </a:extLst>
          </p:cNvPr>
          <p:cNvSpPr txBox="1"/>
          <p:nvPr userDrawn="1"/>
        </p:nvSpPr>
        <p:spPr>
          <a:xfrm>
            <a:off x="-1506" y="10005415"/>
            <a:ext cx="7560000" cy="346985"/>
          </a:xfrm>
          <a:prstGeom prst="rect">
            <a:avLst/>
          </a:prstGeom>
          <a:noFill/>
        </p:spPr>
        <p:txBody>
          <a:bodyPr wrap="square" lIns="0" tIns="0" rIns="0" bIns="0" rtlCol="0" anchor="ctr">
            <a:noAutofit/>
          </a:bodyPr>
          <a:lstStyle/>
          <a:p>
            <a:pPr algn="ctr"/>
            <a:r>
              <a:rPr kumimoji="1" lang="ja-JP" altLang="en-US" sz="1100" baseline="0">
                <a:latin typeface="+mj-ea"/>
                <a:ea typeface="+mj-ea"/>
              </a:rPr>
              <a:t>主催</a:t>
            </a:r>
            <a:r>
              <a:rPr kumimoji="1" lang="en-US" altLang="ja-JP" sz="1100" baseline="0">
                <a:latin typeface="+mj-ea"/>
                <a:ea typeface="+mj-ea"/>
              </a:rPr>
              <a:t> : </a:t>
            </a:r>
            <a:r>
              <a:rPr kumimoji="1" lang="ja-JP" altLang="en-US" sz="1100" baseline="0">
                <a:latin typeface="+mj-ea"/>
                <a:ea typeface="+mj-ea"/>
              </a:rPr>
              <a:t>ノボ ノルディスク ファーマ株式会社</a:t>
            </a:r>
          </a:p>
        </p:txBody>
      </p:sp>
      <p:pic>
        <p:nvPicPr>
          <p:cNvPr id="17" name="図 16">
            <a:extLst>
              <a:ext uri="{FF2B5EF4-FFF2-40B4-BE49-F238E27FC236}">
                <a16:creationId xmlns:a16="http://schemas.microsoft.com/office/drawing/2014/main" id="{EC7B9027-FB43-124E-8CAF-72B7DE649E7F}"/>
              </a:ext>
            </a:extLst>
          </p:cNvPr>
          <p:cNvPicPr>
            <a:picLocks noChangeAspect="1"/>
          </p:cNvPicPr>
          <p:nvPr userDrawn="1"/>
        </p:nvPicPr>
        <p:blipFill>
          <a:blip r:embed="rId6"/>
          <a:stretch>
            <a:fillRect/>
          </a:stretch>
        </p:blipFill>
        <p:spPr>
          <a:xfrm>
            <a:off x="5562810" y="10048673"/>
            <a:ext cx="1638000" cy="27806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49E0D8-F932-1D4E-995B-EEBBC894B02E}"/>
              </a:ext>
            </a:extLst>
          </p:cNvPr>
          <p:cNvSpPr/>
          <p:nvPr userDrawn="1"/>
        </p:nvSpPr>
        <p:spPr>
          <a:xfrm>
            <a:off x="1263" y="9685401"/>
            <a:ext cx="7560000" cy="10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Verdana" panose="020B0604030504040204" pitchFamily="34" charset="0"/>
              <a:ea typeface="ＭＳ Ｐゴシック" panose="020B0600070205080204" pitchFamily="50" charset="-128"/>
            </a:endParaRPr>
          </a:p>
        </p:txBody>
      </p:sp>
      <p:pic>
        <p:nvPicPr>
          <p:cNvPr id="10" name="図 9" descr="屋外, 草, フィールド, 夕日 が含まれている画像&#10;&#10;自動的に生成された説明">
            <a:extLst>
              <a:ext uri="{FF2B5EF4-FFF2-40B4-BE49-F238E27FC236}">
                <a16:creationId xmlns:a16="http://schemas.microsoft.com/office/drawing/2014/main" id="{B5BA03A0-F7A5-8446-81DE-1598ADC674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7561263" cy="1439434"/>
          </a:xfrm>
          <a:prstGeom prst="rect">
            <a:avLst/>
          </a:prstGeom>
        </p:spPr>
      </p:pic>
      <p:sp>
        <p:nvSpPr>
          <p:cNvPr id="8" name="正方形/長方形 7">
            <a:extLst>
              <a:ext uri="{FF2B5EF4-FFF2-40B4-BE49-F238E27FC236}">
                <a16:creationId xmlns:a16="http://schemas.microsoft.com/office/drawing/2014/main" id="{1C8F1B9F-0C00-409B-8B9B-BF67A956A886}"/>
              </a:ext>
            </a:extLst>
          </p:cNvPr>
          <p:cNvSpPr/>
          <p:nvPr userDrawn="1"/>
        </p:nvSpPr>
        <p:spPr>
          <a:xfrm>
            <a:off x="0" y="9473184"/>
            <a:ext cx="7561263" cy="198000"/>
          </a:xfrm>
          <a:prstGeom prst="rect">
            <a:avLst/>
          </a:prstGeom>
          <a:gradFill flip="none" rotWithShape="1">
            <a:gsLst>
              <a:gs pos="0">
                <a:srgbClr val="D47600"/>
              </a:gs>
              <a:gs pos="100000">
                <a:srgbClr val="EAAB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Verdana" panose="020B0604030504040204" pitchFamily="34" charset="0"/>
              <a:ea typeface="ＭＳ Ｐゴシック" panose="020B0600070205080204" pitchFamily="50" charset="-128"/>
              <a:cs typeface="+mn-cs"/>
            </a:endParaRPr>
          </a:p>
        </p:txBody>
      </p:sp>
      <p:pic>
        <p:nvPicPr>
          <p:cNvPr id="12" name="図 11" descr="nn_logo_rgb_blue_small.png">
            <a:extLst>
              <a:ext uri="{FF2B5EF4-FFF2-40B4-BE49-F238E27FC236}">
                <a16:creationId xmlns:a16="http://schemas.microsoft.com/office/drawing/2014/main" id="{FDAB3316-6748-7E4D-9518-F1A76DA0281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3795" y="9913792"/>
            <a:ext cx="684000" cy="486780"/>
          </a:xfrm>
          <a:prstGeom prst="rect">
            <a:avLst/>
          </a:prstGeom>
        </p:spPr>
      </p:pic>
      <p:sp>
        <p:nvSpPr>
          <p:cNvPr id="13" name="テキスト ボックス 12">
            <a:extLst>
              <a:ext uri="{FF2B5EF4-FFF2-40B4-BE49-F238E27FC236}">
                <a16:creationId xmlns:a16="http://schemas.microsoft.com/office/drawing/2014/main" id="{B5773D77-A25E-B24E-AFA7-AD5BEEF6124B}"/>
              </a:ext>
            </a:extLst>
          </p:cNvPr>
          <p:cNvSpPr txBox="1"/>
          <p:nvPr userDrawn="1"/>
        </p:nvSpPr>
        <p:spPr>
          <a:xfrm>
            <a:off x="-1506" y="10005415"/>
            <a:ext cx="7560000" cy="346985"/>
          </a:xfrm>
          <a:prstGeom prst="rect">
            <a:avLst/>
          </a:prstGeom>
          <a:noFill/>
        </p:spPr>
        <p:txBody>
          <a:bodyPr wrap="square" lIns="0" tIns="0" rIns="0" bIns="0" rtlCol="0" anchor="ctr">
            <a:noAutofit/>
          </a:bodyPr>
          <a:lstStyle/>
          <a:p>
            <a:pPr algn="ctr"/>
            <a:r>
              <a:rPr kumimoji="1" lang="ja-JP" altLang="en-US" sz="1100" baseline="0">
                <a:latin typeface="+mj-ea"/>
                <a:ea typeface="+mj-ea"/>
              </a:rPr>
              <a:t>主催</a:t>
            </a:r>
            <a:r>
              <a:rPr kumimoji="1" lang="en-US" altLang="ja-JP" sz="1100" baseline="0">
                <a:latin typeface="+mj-ea"/>
                <a:ea typeface="+mj-ea"/>
              </a:rPr>
              <a:t> : </a:t>
            </a:r>
            <a:r>
              <a:rPr kumimoji="1" lang="ja-JP" altLang="en-US" sz="1100" baseline="0">
                <a:latin typeface="+mj-ea"/>
                <a:ea typeface="+mj-ea"/>
              </a:rPr>
              <a:t>ノボ ノルディスク ファーマ株式会社</a:t>
            </a:r>
          </a:p>
        </p:txBody>
      </p:sp>
      <p:pic>
        <p:nvPicPr>
          <p:cNvPr id="14" name="図 13">
            <a:extLst>
              <a:ext uri="{FF2B5EF4-FFF2-40B4-BE49-F238E27FC236}">
                <a16:creationId xmlns:a16="http://schemas.microsoft.com/office/drawing/2014/main" id="{F8D6C4D3-7A56-484B-81CB-7FF05D9BBB5B}"/>
              </a:ext>
            </a:extLst>
          </p:cNvPr>
          <p:cNvPicPr>
            <a:picLocks noChangeAspect="1"/>
          </p:cNvPicPr>
          <p:nvPr userDrawn="1"/>
        </p:nvPicPr>
        <p:blipFill>
          <a:blip r:embed="rId5"/>
          <a:stretch>
            <a:fillRect/>
          </a:stretch>
        </p:blipFill>
        <p:spPr>
          <a:xfrm>
            <a:off x="5562810" y="10048673"/>
            <a:ext cx="1638000" cy="278065"/>
          </a:xfrm>
          <a:prstGeom prst="rect">
            <a:avLst/>
          </a:prstGeom>
        </p:spPr>
      </p:pic>
    </p:spTree>
    <p:extLst>
      <p:ext uri="{BB962C8B-B14F-4D97-AF65-F5344CB8AC3E}">
        <p14:creationId xmlns:p14="http://schemas.microsoft.com/office/powerpoint/2010/main" val="3808499000"/>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49E0D8-F932-1D4E-995B-EEBBC894B02E}"/>
              </a:ext>
            </a:extLst>
          </p:cNvPr>
          <p:cNvSpPr/>
          <p:nvPr userDrawn="1"/>
        </p:nvSpPr>
        <p:spPr>
          <a:xfrm>
            <a:off x="1263" y="9685401"/>
            <a:ext cx="7560000" cy="10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aseline="0">
              <a:latin typeface="Verdana" panose="020B0604030504040204" pitchFamily="34" charset="0"/>
              <a:ea typeface="ＭＳ Ｐゴシック" panose="020B0600070205080204" pitchFamily="50" charset="-128"/>
            </a:endParaRPr>
          </a:p>
        </p:txBody>
      </p:sp>
      <p:sp>
        <p:nvSpPr>
          <p:cNvPr id="12" name="角丸四角形 11">
            <a:extLst>
              <a:ext uri="{FF2B5EF4-FFF2-40B4-BE49-F238E27FC236}">
                <a16:creationId xmlns:a16="http://schemas.microsoft.com/office/drawing/2014/main" id="{75E4B5C7-9C24-FE4A-9BFA-65E8D81B9628}"/>
              </a:ext>
            </a:extLst>
          </p:cNvPr>
          <p:cNvSpPr/>
          <p:nvPr userDrawn="1"/>
        </p:nvSpPr>
        <p:spPr>
          <a:xfrm>
            <a:off x="0" y="693019"/>
            <a:ext cx="7199303" cy="8979273"/>
          </a:xfrm>
          <a:custGeom>
            <a:avLst/>
            <a:gdLst>
              <a:gd name="connsiteX0" fmla="*/ 0 w 7380000"/>
              <a:gd name="connsiteY0" fmla="*/ 189814 h 9001400"/>
              <a:gd name="connsiteX1" fmla="*/ 189814 w 7380000"/>
              <a:gd name="connsiteY1" fmla="*/ 0 h 9001400"/>
              <a:gd name="connsiteX2" fmla="*/ 7190186 w 7380000"/>
              <a:gd name="connsiteY2" fmla="*/ 0 h 9001400"/>
              <a:gd name="connsiteX3" fmla="*/ 7380000 w 7380000"/>
              <a:gd name="connsiteY3" fmla="*/ 189814 h 9001400"/>
              <a:gd name="connsiteX4" fmla="*/ 7380000 w 7380000"/>
              <a:gd name="connsiteY4" fmla="*/ 8811586 h 9001400"/>
              <a:gd name="connsiteX5" fmla="*/ 7190186 w 7380000"/>
              <a:gd name="connsiteY5" fmla="*/ 9001400 h 9001400"/>
              <a:gd name="connsiteX6" fmla="*/ 189814 w 7380000"/>
              <a:gd name="connsiteY6" fmla="*/ 9001400 h 9001400"/>
              <a:gd name="connsiteX7" fmla="*/ 0 w 7380000"/>
              <a:gd name="connsiteY7" fmla="*/ 8811586 h 9001400"/>
              <a:gd name="connsiteX8" fmla="*/ 0 w 7380000"/>
              <a:gd name="connsiteY8" fmla="*/ 189814 h 9001400"/>
              <a:gd name="connsiteX0" fmla="*/ 0 w 7380000"/>
              <a:gd name="connsiteY0" fmla="*/ 189814 h 9001400"/>
              <a:gd name="connsiteX1" fmla="*/ 189814 w 7380000"/>
              <a:gd name="connsiteY1" fmla="*/ 0 h 9001400"/>
              <a:gd name="connsiteX2" fmla="*/ 7190186 w 7380000"/>
              <a:gd name="connsiteY2" fmla="*/ 0 h 9001400"/>
              <a:gd name="connsiteX3" fmla="*/ 7380000 w 7380000"/>
              <a:gd name="connsiteY3" fmla="*/ 189814 h 9001400"/>
              <a:gd name="connsiteX4" fmla="*/ 7380000 w 7380000"/>
              <a:gd name="connsiteY4" fmla="*/ 8811586 h 9001400"/>
              <a:gd name="connsiteX5" fmla="*/ 7190186 w 7380000"/>
              <a:gd name="connsiteY5" fmla="*/ 9001400 h 9001400"/>
              <a:gd name="connsiteX6" fmla="*/ 189814 w 7380000"/>
              <a:gd name="connsiteY6" fmla="*/ 9001400 h 9001400"/>
              <a:gd name="connsiteX7" fmla="*/ 91440 w 7380000"/>
              <a:gd name="connsiteY7" fmla="*/ 8903026 h 9001400"/>
              <a:gd name="connsiteX0" fmla="*/ 137264 w 7327450"/>
              <a:gd name="connsiteY0" fmla="*/ 0 h 9001400"/>
              <a:gd name="connsiteX1" fmla="*/ 7137636 w 7327450"/>
              <a:gd name="connsiteY1" fmla="*/ 0 h 9001400"/>
              <a:gd name="connsiteX2" fmla="*/ 7327450 w 7327450"/>
              <a:gd name="connsiteY2" fmla="*/ 189814 h 9001400"/>
              <a:gd name="connsiteX3" fmla="*/ 7327450 w 7327450"/>
              <a:gd name="connsiteY3" fmla="*/ 8811586 h 9001400"/>
              <a:gd name="connsiteX4" fmla="*/ 7137636 w 7327450"/>
              <a:gd name="connsiteY4" fmla="*/ 9001400 h 9001400"/>
              <a:gd name="connsiteX5" fmla="*/ 137264 w 7327450"/>
              <a:gd name="connsiteY5" fmla="*/ 9001400 h 9001400"/>
              <a:gd name="connsiteX6" fmla="*/ 38890 w 7327450"/>
              <a:gd name="connsiteY6" fmla="*/ 8903026 h 9001400"/>
              <a:gd name="connsiteX0" fmla="*/ 0 w 7190186"/>
              <a:gd name="connsiteY0" fmla="*/ 0 h 9001400"/>
              <a:gd name="connsiteX1" fmla="*/ 7000372 w 7190186"/>
              <a:gd name="connsiteY1" fmla="*/ 0 h 9001400"/>
              <a:gd name="connsiteX2" fmla="*/ 7190186 w 7190186"/>
              <a:gd name="connsiteY2" fmla="*/ 189814 h 9001400"/>
              <a:gd name="connsiteX3" fmla="*/ 7190186 w 7190186"/>
              <a:gd name="connsiteY3" fmla="*/ 8811586 h 9001400"/>
              <a:gd name="connsiteX4" fmla="*/ 7000372 w 7190186"/>
              <a:gd name="connsiteY4" fmla="*/ 9001400 h 9001400"/>
              <a:gd name="connsiteX5" fmla="*/ 0 w 7190186"/>
              <a:gd name="connsiteY5" fmla="*/ 9001400 h 900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0186" h="9001400">
                <a:moveTo>
                  <a:pt x="0" y="0"/>
                </a:moveTo>
                <a:lnTo>
                  <a:pt x="7000372" y="0"/>
                </a:lnTo>
                <a:cubicBezTo>
                  <a:pt x="7105203" y="0"/>
                  <a:pt x="7190186" y="84983"/>
                  <a:pt x="7190186" y="189814"/>
                </a:cubicBezTo>
                <a:lnTo>
                  <a:pt x="7190186" y="8811586"/>
                </a:lnTo>
                <a:cubicBezTo>
                  <a:pt x="7190186" y="8916417"/>
                  <a:pt x="7105203" y="9001400"/>
                  <a:pt x="7000372" y="9001400"/>
                </a:cubicBezTo>
                <a:lnTo>
                  <a:pt x="0" y="9001400"/>
                </a:lnTo>
              </a:path>
            </a:pathLst>
          </a:custGeom>
          <a:noFill/>
          <a:ln>
            <a:solidFill>
              <a:srgbClr val="D47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aseline="0">
                <a:latin typeface="Verdana" panose="020B0604030504040204" pitchFamily="34" charset="0"/>
                <a:ea typeface="ＭＳ Ｐゴシック" panose="020B0600070205080204" pitchFamily="50" charset="-128"/>
              </a:rPr>
              <a:t>a</a:t>
            </a:r>
            <a:endParaRPr kumimoji="1" lang="ja-JP" altLang="en-US" baseline="0">
              <a:latin typeface="Verdana" panose="020B0604030504040204" pitchFamily="34" charset="0"/>
              <a:ea typeface="ＭＳ Ｐゴシック" panose="020B0600070205080204" pitchFamily="50" charset="-128"/>
            </a:endParaRPr>
          </a:p>
        </p:txBody>
      </p:sp>
      <p:pic>
        <p:nvPicPr>
          <p:cNvPr id="9" name="図 8" descr="鳥 が含まれている画像&#10;&#10;自動的に生成された説明">
            <a:extLst>
              <a:ext uri="{FF2B5EF4-FFF2-40B4-BE49-F238E27FC236}">
                <a16:creationId xmlns:a16="http://schemas.microsoft.com/office/drawing/2014/main" id="{A43F8F47-45FC-0A44-BA5B-34C016E3713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0160"/>
          <a:stretch/>
        </p:blipFill>
        <p:spPr>
          <a:xfrm>
            <a:off x="1119981" y="0"/>
            <a:ext cx="5321300" cy="1439843"/>
          </a:xfrm>
          <a:prstGeom prst="rect">
            <a:avLst/>
          </a:prstGeom>
        </p:spPr>
      </p:pic>
      <p:pic>
        <p:nvPicPr>
          <p:cNvPr id="8" name="図 7" descr="nn_logo_rgb_blue_small.png">
            <a:extLst>
              <a:ext uri="{FF2B5EF4-FFF2-40B4-BE49-F238E27FC236}">
                <a16:creationId xmlns:a16="http://schemas.microsoft.com/office/drawing/2014/main" id="{E5C4B58C-055D-CB49-82CE-F4E32538B0F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3795" y="9913792"/>
            <a:ext cx="684000" cy="486780"/>
          </a:xfrm>
          <a:prstGeom prst="rect">
            <a:avLst/>
          </a:prstGeom>
        </p:spPr>
      </p:pic>
      <p:sp>
        <p:nvSpPr>
          <p:cNvPr id="10" name="テキスト ボックス 9">
            <a:extLst>
              <a:ext uri="{FF2B5EF4-FFF2-40B4-BE49-F238E27FC236}">
                <a16:creationId xmlns:a16="http://schemas.microsoft.com/office/drawing/2014/main" id="{4C43739A-6B74-8941-94FA-426C51250F83}"/>
              </a:ext>
            </a:extLst>
          </p:cNvPr>
          <p:cNvSpPr txBox="1"/>
          <p:nvPr userDrawn="1"/>
        </p:nvSpPr>
        <p:spPr>
          <a:xfrm>
            <a:off x="-1506" y="10005415"/>
            <a:ext cx="7560000" cy="346985"/>
          </a:xfrm>
          <a:prstGeom prst="rect">
            <a:avLst/>
          </a:prstGeom>
          <a:noFill/>
        </p:spPr>
        <p:txBody>
          <a:bodyPr wrap="square" lIns="0" tIns="0" rIns="0" bIns="0" rtlCol="0" anchor="ctr">
            <a:noAutofit/>
          </a:bodyPr>
          <a:lstStyle/>
          <a:p>
            <a:pPr algn="ctr"/>
            <a:r>
              <a:rPr kumimoji="1" lang="ja-JP" altLang="en-US" sz="1100" baseline="0">
                <a:latin typeface="+mj-ea"/>
                <a:ea typeface="+mj-ea"/>
              </a:rPr>
              <a:t>主催</a:t>
            </a:r>
            <a:r>
              <a:rPr kumimoji="1" lang="en-US" altLang="ja-JP" sz="1100" baseline="0">
                <a:latin typeface="+mj-ea"/>
                <a:ea typeface="+mj-ea"/>
              </a:rPr>
              <a:t> : </a:t>
            </a:r>
            <a:r>
              <a:rPr kumimoji="1" lang="ja-JP" altLang="en-US" sz="1100" baseline="0">
                <a:latin typeface="+mj-ea"/>
                <a:ea typeface="+mj-ea"/>
              </a:rPr>
              <a:t>ノボ ノルディスク ファーマ株式会社</a:t>
            </a:r>
          </a:p>
        </p:txBody>
      </p:sp>
      <p:pic>
        <p:nvPicPr>
          <p:cNvPr id="14" name="図 13">
            <a:extLst>
              <a:ext uri="{FF2B5EF4-FFF2-40B4-BE49-F238E27FC236}">
                <a16:creationId xmlns:a16="http://schemas.microsoft.com/office/drawing/2014/main" id="{93E879AC-9B5A-BD47-BD45-6D964C1733AC}"/>
              </a:ext>
            </a:extLst>
          </p:cNvPr>
          <p:cNvPicPr>
            <a:picLocks noChangeAspect="1"/>
          </p:cNvPicPr>
          <p:nvPr userDrawn="1"/>
        </p:nvPicPr>
        <p:blipFill>
          <a:blip r:embed="rId5"/>
          <a:stretch>
            <a:fillRect/>
          </a:stretch>
        </p:blipFill>
        <p:spPr>
          <a:xfrm>
            <a:off x="5562810" y="10048673"/>
            <a:ext cx="1638000" cy="278065"/>
          </a:xfrm>
          <a:prstGeom prst="rect">
            <a:avLst/>
          </a:prstGeom>
        </p:spPr>
      </p:pic>
    </p:spTree>
    <p:extLst>
      <p:ext uri="{BB962C8B-B14F-4D97-AF65-F5344CB8AC3E}">
        <p14:creationId xmlns:p14="http://schemas.microsoft.com/office/powerpoint/2010/main" val="3678473043"/>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ii@novonordisk.com"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グループ化 57">
            <a:extLst>
              <a:ext uri="{FF2B5EF4-FFF2-40B4-BE49-F238E27FC236}">
                <a16:creationId xmlns:a16="http://schemas.microsoft.com/office/drawing/2014/main" id="{D4270807-CB58-421D-84A7-8BC6E53D9383}"/>
              </a:ext>
            </a:extLst>
          </p:cNvPr>
          <p:cNvGrpSpPr/>
          <p:nvPr/>
        </p:nvGrpSpPr>
        <p:grpSpPr>
          <a:xfrm>
            <a:off x="595750" y="4654167"/>
            <a:ext cx="6480000" cy="309153"/>
            <a:chOff x="538249" y="4033027"/>
            <a:chExt cx="6480000" cy="309153"/>
          </a:xfrm>
        </p:grpSpPr>
        <p:cxnSp>
          <p:nvCxnSpPr>
            <p:cNvPr id="59" name="直線コネクタ 58">
              <a:extLst>
                <a:ext uri="{FF2B5EF4-FFF2-40B4-BE49-F238E27FC236}">
                  <a16:creationId xmlns:a16="http://schemas.microsoft.com/office/drawing/2014/main" id="{145C4425-D9DC-4CF4-8077-3E354E36F948}"/>
                </a:ext>
              </a:extLst>
            </p:cNvPr>
            <p:cNvCxnSpPr>
              <a:cxnSpLocks/>
            </p:cNvCxnSpPr>
            <p:nvPr userDrawn="1"/>
          </p:nvCxnSpPr>
          <p:spPr>
            <a:xfrm>
              <a:off x="538249" y="4159028"/>
              <a:ext cx="6480000" cy="0"/>
            </a:xfrm>
            <a:prstGeom prst="line">
              <a:avLst/>
            </a:prstGeom>
            <a:ln w="19050" cap="rnd">
              <a:solidFill>
                <a:srgbClr val="001965"/>
              </a:solidFill>
            </a:ln>
          </p:spPr>
          <p:style>
            <a:lnRef idx="1">
              <a:schemeClr val="accent1"/>
            </a:lnRef>
            <a:fillRef idx="0">
              <a:schemeClr val="accent1"/>
            </a:fillRef>
            <a:effectRef idx="0">
              <a:schemeClr val="accent1"/>
            </a:effectRef>
            <a:fontRef idx="minor">
              <a:schemeClr val="tx1"/>
            </a:fontRef>
          </p:style>
        </p:cxnSp>
        <p:sp>
          <p:nvSpPr>
            <p:cNvPr id="60" name="角丸四角形 3">
              <a:extLst>
                <a:ext uri="{FF2B5EF4-FFF2-40B4-BE49-F238E27FC236}">
                  <a16:creationId xmlns:a16="http://schemas.microsoft.com/office/drawing/2014/main" id="{C99FEB17-C0B6-4B87-9143-5B6BBC3947ED}"/>
                </a:ext>
              </a:extLst>
            </p:cNvPr>
            <p:cNvSpPr/>
            <p:nvPr userDrawn="1"/>
          </p:nvSpPr>
          <p:spPr>
            <a:xfrm>
              <a:off x="2093495" y="4033027"/>
              <a:ext cx="3248527" cy="309153"/>
            </a:xfrm>
            <a:prstGeom prst="roundRect">
              <a:avLst>
                <a:gd name="adj" fmla="val 31181"/>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altLang="ja-JP" sz="1000">
                  <a:latin typeface="BIZ UDPゴシック" panose="020B0400000000000000" pitchFamily="50" charset="-128"/>
                  <a:ea typeface="BIZ UDPゴシック" panose="020B0400000000000000" pitchFamily="50" charset="-128"/>
                </a:rPr>
                <a:t>19</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00</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19</a:t>
              </a:r>
              <a:r>
                <a:rPr lang="ja-JP" altLang="en-US" sz="1000">
                  <a:latin typeface="BIZ UDPゴシック" panose="020B0400000000000000" pitchFamily="50" charset="-128"/>
                  <a:ea typeface="BIZ UDPゴシック" panose="020B0400000000000000" pitchFamily="50" charset="-128"/>
                </a:rPr>
                <a:t>：</a:t>
              </a:r>
              <a:r>
                <a:rPr lang="en-US" altLang="ja-JP" sz="1000">
                  <a:latin typeface="BIZ UDPゴシック" panose="020B0400000000000000" pitchFamily="50" charset="-128"/>
                  <a:ea typeface="BIZ UDPゴシック" panose="020B0400000000000000" pitchFamily="50" charset="-128"/>
                </a:rPr>
                <a:t>30</a:t>
              </a:r>
              <a:r>
                <a:rPr lang="ja-JP" altLang="en-US" sz="1000">
                  <a:latin typeface="BIZ UDPゴシック" panose="020B0400000000000000" pitchFamily="50" charset="-128"/>
                  <a:ea typeface="BIZ UDPゴシック" panose="020B0400000000000000" pitchFamily="50" charset="-128"/>
                </a:rPr>
                <a:t>　　一般講演（質疑込み）</a:t>
              </a:r>
              <a:endParaRPr kumimoji="1" lang="ja-JP" altLang="en-US" sz="1000">
                <a:latin typeface="BIZ UDPゴシック" panose="020B0400000000000000" pitchFamily="50" charset="-128"/>
                <a:ea typeface="BIZ UDPゴシック" panose="020B0400000000000000" pitchFamily="50" charset="-128"/>
              </a:endParaRPr>
            </a:p>
          </p:txBody>
        </p:sp>
      </p:grpSp>
      <p:grpSp>
        <p:nvGrpSpPr>
          <p:cNvPr id="62" name="グループ化 61">
            <a:extLst>
              <a:ext uri="{FF2B5EF4-FFF2-40B4-BE49-F238E27FC236}">
                <a16:creationId xmlns:a16="http://schemas.microsoft.com/office/drawing/2014/main" id="{D8B05146-25CB-4CAA-A14B-7D0A36D024B0}"/>
              </a:ext>
            </a:extLst>
          </p:cNvPr>
          <p:cNvGrpSpPr/>
          <p:nvPr/>
        </p:nvGrpSpPr>
        <p:grpSpPr>
          <a:xfrm>
            <a:off x="620452" y="6480049"/>
            <a:ext cx="6480000" cy="317735"/>
            <a:chOff x="538249" y="4811287"/>
            <a:chExt cx="6480000" cy="317735"/>
          </a:xfrm>
        </p:grpSpPr>
        <p:cxnSp>
          <p:nvCxnSpPr>
            <p:cNvPr id="68" name="直線コネクタ 67">
              <a:extLst>
                <a:ext uri="{FF2B5EF4-FFF2-40B4-BE49-F238E27FC236}">
                  <a16:creationId xmlns:a16="http://schemas.microsoft.com/office/drawing/2014/main" id="{6203C35F-B618-47E5-AFB5-F22DBAF5CC1B}"/>
                </a:ext>
              </a:extLst>
            </p:cNvPr>
            <p:cNvCxnSpPr>
              <a:cxnSpLocks/>
            </p:cNvCxnSpPr>
            <p:nvPr userDrawn="1"/>
          </p:nvCxnSpPr>
          <p:spPr>
            <a:xfrm>
              <a:off x="538249" y="4945412"/>
              <a:ext cx="6480000" cy="0"/>
            </a:xfrm>
            <a:prstGeom prst="line">
              <a:avLst/>
            </a:prstGeom>
            <a:ln w="19050" cap="rnd">
              <a:solidFill>
                <a:srgbClr val="001965"/>
              </a:solidFill>
            </a:ln>
          </p:spPr>
          <p:style>
            <a:lnRef idx="1">
              <a:schemeClr val="accent1"/>
            </a:lnRef>
            <a:fillRef idx="0">
              <a:schemeClr val="accent1"/>
            </a:fillRef>
            <a:effectRef idx="0">
              <a:schemeClr val="accent1"/>
            </a:effectRef>
            <a:fontRef idx="minor">
              <a:schemeClr val="tx1"/>
            </a:fontRef>
          </p:style>
        </p:cxnSp>
        <p:sp>
          <p:nvSpPr>
            <p:cNvPr id="70" name="角丸四角形 7">
              <a:extLst>
                <a:ext uri="{FF2B5EF4-FFF2-40B4-BE49-F238E27FC236}">
                  <a16:creationId xmlns:a16="http://schemas.microsoft.com/office/drawing/2014/main" id="{2165CA26-401F-43C6-A399-CE8E27B9A0ED}"/>
                </a:ext>
              </a:extLst>
            </p:cNvPr>
            <p:cNvSpPr/>
            <p:nvPr userDrawn="1"/>
          </p:nvSpPr>
          <p:spPr>
            <a:xfrm>
              <a:off x="2081463" y="4811287"/>
              <a:ext cx="3248527" cy="317735"/>
            </a:xfrm>
            <a:prstGeom prst="roundRect">
              <a:avLst>
                <a:gd name="adj" fmla="val 31181"/>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lang="en-US" altLang="ja-JP" sz="1000" dirty="0">
                  <a:latin typeface="BIZ UDPゴシック" panose="020B0400000000000000" pitchFamily="50" charset="-128"/>
                  <a:ea typeface="BIZ UDPゴシック" panose="020B0400000000000000" pitchFamily="50" charset="-128"/>
                </a:rPr>
                <a:t>19</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30</a:t>
              </a:r>
              <a:r>
                <a:rPr kumimoji="1"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a:t>
              </a:r>
              <a:r>
                <a:rPr kumimoji="1" lang="en-US" altLang="ja-JP" sz="1000" dirty="0">
                  <a:latin typeface="BIZ UDPゴシック" panose="020B0400000000000000" pitchFamily="50" charset="-128"/>
                  <a:ea typeface="BIZ UDPゴシック" panose="020B0400000000000000" pitchFamily="50" charset="-128"/>
                </a:rPr>
                <a:t>20</a:t>
              </a:r>
              <a:r>
                <a:rPr kumimoji="1" lang="ja-JP" altLang="en-US"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特別講演（質疑込み）</a:t>
              </a:r>
              <a:endParaRPr kumimoji="1" lang="ja-JP" altLang="en-US" sz="1000" dirty="0">
                <a:latin typeface="BIZ UDPゴシック" panose="020B0400000000000000" pitchFamily="50" charset="-128"/>
                <a:ea typeface="BIZ UDPゴシック" panose="020B0400000000000000" pitchFamily="50" charset="-128"/>
              </a:endParaRPr>
            </a:p>
          </p:txBody>
        </p:sp>
      </p:grpSp>
      <p:sp>
        <p:nvSpPr>
          <p:cNvPr id="71" name="テキスト ボックス 70">
            <a:extLst>
              <a:ext uri="{FF2B5EF4-FFF2-40B4-BE49-F238E27FC236}">
                <a16:creationId xmlns:a16="http://schemas.microsoft.com/office/drawing/2014/main" id="{461E1497-F16B-47DA-BEBF-E6BD5AF374BA}"/>
              </a:ext>
            </a:extLst>
          </p:cNvPr>
          <p:cNvSpPr txBox="1"/>
          <p:nvPr/>
        </p:nvSpPr>
        <p:spPr>
          <a:xfrm>
            <a:off x="595750" y="6975231"/>
            <a:ext cx="6480000" cy="288000"/>
          </a:xfrm>
          <a:prstGeom prst="rect">
            <a:avLst/>
          </a:prstGeom>
          <a:noFill/>
        </p:spPr>
        <p:txBody>
          <a:bodyPr wrap="square" lIns="0" tIns="0" rIns="0" bIns="0" rtlCol="0">
            <a:noAutofit/>
          </a:bodyPr>
          <a:lstStyle/>
          <a:p>
            <a:pPr algn="ctr"/>
            <a:r>
              <a:rPr kumimoji="1" lang="ja-JP" altLang="en-US" sz="1600" b="1">
                <a:latin typeface="BIZ UDPゴシック" panose="020B0400000000000000" pitchFamily="50" charset="-128"/>
                <a:ea typeface="BIZ UDPゴシック" panose="020B0400000000000000" pitchFamily="50" charset="-128"/>
              </a:rPr>
              <a:t>膵島量を見据えた糖尿病治療のアップデート</a:t>
            </a:r>
            <a:endParaRPr kumimoji="1" lang="ja-JP" altLang="en-US" sz="1600" b="1" dirty="0">
              <a:latin typeface="BIZ UDPゴシック" panose="020B0400000000000000" pitchFamily="50" charset="-128"/>
              <a:ea typeface="BIZ UDPゴシック" panose="020B0400000000000000" pitchFamily="50" charset="-128"/>
            </a:endParaRPr>
          </a:p>
        </p:txBody>
      </p:sp>
      <p:grpSp>
        <p:nvGrpSpPr>
          <p:cNvPr id="72" name="グループ化 71">
            <a:extLst>
              <a:ext uri="{FF2B5EF4-FFF2-40B4-BE49-F238E27FC236}">
                <a16:creationId xmlns:a16="http://schemas.microsoft.com/office/drawing/2014/main" id="{87C14296-A9BA-45AE-8404-BEAE8E43B5D3}"/>
              </a:ext>
            </a:extLst>
          </p:cNvPr>
          <p:cNvGrpSpPr/>
          <p:nvPr/>
        </p:nvGrpSpPr>
        <p:grpSpPr>
          <a:xfrm>
            <a:off x="988308" y="2164762"/>
            <a:ext cx="6384509" cy="288545"/>
            <a:chOff x="1038969" y="3281475"/>
            <a:chExt cx="6384509" cy="288545"/>
          </a:xfrm>
        </p:grpSpPr>
        <p:sp>
          <p:nvSpPr>
            <p:cNvPr id="77" name="テキスト ボックス 76">
              <a:extLst>
                <a:ext uri="{FF2B5EF4-FFF2-40B4-BE49-F238E27FC236}">
                  <a16:creationId xmlns:a16="http://schemas.microsoft.com/office/drawing/2014/main" id="{EBDDEAEB-F903-4F4E-B15F-462264E83DEB}"/>
                </a:ext>
              </a:extLst>
            </p:cNvPr>
            <p:cNvSpPr txBox="1"/>
            <p:nvPr userDrawn="1"/>
          </p:nvSpPr>
          <p:spPr>
            <a:xfrm>
              <a:off x="1038969" y="3400743"/>
              <a:ext cx="282129" cy="169277"/>
            </a:xfrm>
            <a:prstGeom prst="rect">
              <a:avLst/>
            </a:prstGeom>
            <a:noFill/>
          </p:spPr>
          <p:txBody>
            <a:bodyPr wrap="none" lIns="0" tIns="0" rIns="0" bIns="0" rtlCol="0" anchor="ctr" anchorCtr="0">
              <a:spAutoFit/>
            </a:bodyPr>
            <a:lstStyle/>
            <a:p>
              <a:r>
                <a:rPr kumimoji="1" lang="ja-JP" altLang="en-US" sz="1100" b="1" dirty="0">
                  <a:solidFill>
                    <a:schemeClr val="bg1"/>
                  </a:solidFill>
                  <a:latin typeface="BIZ UDPゴシック" panose="020B0400000000000000" pitchFamily="50" charset="-128"/>
                  <a:ea typeface="BIZ UDPゴシック" panose="020B0400000000000000" pitchFamily="50" charset="-128"/>
                </a:rPr>
                <a:t>会場</a:t>
              </a:r>
            </a:p>
          </p:txBody>
        </p:sp>
        <p:sp>
          <p:nvSpPr>
            <p:cNvPr id="74" name="テキスト ボックス 73">
              <a:extLst>
                <a:ext uri="{FF2B5EF4-FFF2-40B4-BE49-F238E27FC236}">
                  <a16:creationId xmlns:a16="http://schemas.microsoft.com/office/drawing/2014/main" id="{E87D6E2F-6011-4EE5-8AF0-7DDEFE66833D}"/>
                </a:ext>
              </a:extLst>
            </p:cNvPr>
            <p:cNvSpPr txBox="1"/>
            <p:nvPr/>
          </p:nvSpPr>
          <p:spPr>
            <a:xfrm>
              <a:off x="2023478" y="3281475"/>
              <a:ext cx="5400000" cy="215444"/>
            </a:xfrm>
            <a:prstGeom prst="rect">
              <a:avLst/>
            </a:prstGeom>
            <a:noFill/>
          </p:spPr>
          <p:txBody>
            <a:bodyPr wrap="square" lIns="0" tIns="0" rIns="0" bIns="0" rtlCol="0" anchor="ctr" anchorCtr="0">
              <a:spAutoFit/>
            </a:bodyPr>
            <a:lstStyle/>
            <a:p>
              <a:r>
                <a:rPr kumimoji="1" lang="ja-JP" altLang="en-US" sz="1400" b="1" dirty="0">
                  <a:latin typeface="メイリオ" panose="020B0604030504040204" pitchFamily="50" charset="-128"/>
                  <a:ea typeface="メイリオ" panose="020B0604030504040204" pitchFamily="50" charset="-128"/>
                </a:rPr>
                <a:t>ホテルマイステイズ松山　</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階 「ドゥエミーラ」</a:t>
              </a:r>
              <a:endParaRPr lang="en-US" altLang="ja-JP" sz="1400" b="1" dirty="0">
                <a:latin typeface="メイリオ" panose="020B0604030504040204" pitchFamily="50" charset="-128"/>
                <a:ea typeface="メイリオ" panose="020B0604030504040204" pitchFamily="50" charset="-128"/>
              </a:endParaRPr>
            </a:p>
          </p:txBody>
        </p:sp>
      </p:grpSp>
      <p:grpSp>
        <p:nvGrpSpPr>
          <p:cNvPr id="87" name="グループ化 86">
            <a:extLst>
              <a:ext uri="{FF2B5EF4-FFF2-40B4-BE49-F238E27FC236}">
                <a16:creationId xmlns:a16="http://schemas.microsoft.com/office/drawing/2014/main" id="{F05FFD70-B17E-4D62-BCD2-5250493A6E0F}"/>
              </a:ext>
            </a:extLst>
          </p:cNvPr>
          <p:cNvGrpSpPr/>
          <p:nvPr/>
        </p:nvGrpSpPr>
        <p:grpSpPr>
          <a:xfrm>
            <a:off x="1573816" y="7511499"/>
            <a:ext cx="2346564" cy="581836"/>
            <a:chOff x="1511757" y="5477809"/>
            <a:chExt cx="2346564" cy="581836"/>
          </a:xfrm>
        </p:grpSpPr>
        <p:sp>
          <p:nvSpPr>
            <p:cNvPr id="88" name="テキスト ボックス 87">
              <a:extLst>
                <a:ext uri="{FF2B5EF4-FFF2-40B4-BE49-F238E27FC236}">
                  <a16:creationId xmlns:a16="http://schemas.microsoft.com/office/drawing/2014/main" id="{06EC510B-CF27-4AE3-808B-0B875B55785E}"/>
                </a:ext>
              </a:extLst>
            </p:cNvPr>
            <p:cNvSpPr txBox="1"/>
            <p:nvPr/>
          </p:nvSpPr>
          <p:spPr>
            <a:xfrm>
              <a:off x="1518321" y="5477809"/>
              <a:ext cx="2340000" cy="288000"/>
            </a:xfrm>
            <a:prstGeom prst="rect">
              <a:avLst/>
            </a:prstGeom>
            <a:noFill/>
          </p:spPr>
          <p:txBody>
            <a:bodyPr wrap="square" lIns="0" tIns="0" rIns="0" bIns="0" rtlCol="0">
              <a:noAutofit/>
            </a:bodyPr>
            <a:lstStyle/>
            <a:p>
              <a:r>
                <a:rPr kumimoji="1" lang="ja-JP" altLang="en-US" sz="1400">
                  <a:latin typeface="BIZ UDPゴシック" panose="020B0400000000000000" pitchFamily="50" charset="-128"/>
                  <a:ea typeface="BIZ UDPゴシック" panose="020B0400000000000000" pitchFamily="50" charset="-128"/>
                </a:rPr>
                <a:t>松浦　文三 先生</a:t>
              </a:r>
              <a:endParaRPr kumimoji="1" lang="ja-JP" altLang="en-US" sz="800">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41A92192-7191-4A67-B8E6-77D2A72E3BF5}"/>
                </a:ext>
              </a:extLst>
            </p:cNvPr>
            <p:cNvSpPr txBox="1"/>
            <p:nvPr/>
          </p:nvSpPr>
          <p:spPr>
            <a:xfrm>
              <a:off x="1511757" y="5771645"/>
              <a:ext cx="2340000" cy="288000"/>
            </a:xfrm>
            <a:prstGeom prst="rect">
              <a:avLst/>
            </a:prstGeom>
            <a:noFill/>
          </p:spPr>
          <p:txBody>
            <a:bodyPr wrap="square" lIns="0" tIns="0" rIns="0" bIns="0" rtlCol="0">
              <a:noAutofit/>
            </a:bodyPr>
            <a:lstStyle/>
            <a:p>
              <a:r>
                <a:rPr lang="ja-JP" altLang="en-US" sz="1100" dirty="0">
                  <a:latin typeface="BIZ UDPゴシック" panose="020B0400000000000000" pitchFamily="50" charset="-128"/>
                  <a:ea typeface="BIZ UDPゴシック" panose="020B0400000000000000" pitchFamily="50" charset="-128"/>
                </a:rPr>
                <a:t>愛媛大学大学院医学系研究科</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地域生活習慣病・内</a:t>
              </a:r>
              <a:r>
                <a:rPr lang="ja-JP" altLang="en-US" sz="1100">
                  <a:latin typeface="BIZ UDPゴシック" panose="020B0400000000000000" pitchFamily="50" charset="-128"/>
                  <a:ea typeface="BIZ UDPゴシック" panose="020B0400000000000000" pitchFamily="50" charset="-128"/>
                </a:rPr>
                <a:t>分泌学</a:t>
              </a:r>
              <a:r>
                <a:rPr lang="en-US" altLang="ja-JP" sz="1100">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教授</a:t>
              </a:r>
              <a:endParaRPr lang="en-US" altLang="ja-JP" sz="1100" dirty="0">
                <a:latin typeface="BIZ UDPゴシック" panose="020B0400000000000000" pitchFamily="50" charset="-128"/>
                <a:ea typeface="BIZ UDPゴシック" panose="020B0400000000000000" pitchFamily="50" charset="-128"/>
              </a:endParaRPr>
            </a:p>
          </p:txBody>
        </p:sp>
      </p:grpSp>
      <p:sp>
        <p:nvSpPr>
          <p:cNvPr id="120" name="テキスト ボックス 119">
            <a:extLst>
              <a:ext uri="{FF2B5EF4-FFF2-40B4-BE49-F238E27FC236}">
                <a16:creationId xmlns:a16="http://schemas.microsoft.com/office/drawing/2014/main" id="{211CC0C9-7C0F-4C6A-BDC0-79757DE5DEA2}"/>
              </a:ext>
            </a:extLst>
          </p:cNvPr>
          <p:cNvSpPr txBox="1"/>
          <p:nvPr/>
        </p:nvSpPr>
        <p:spPr>
          <a:xfrm>
            <a:off x="488755" y="679042"/>
            <a:ext cx="5261959" cy="307777"/>
          </a:xfrm>
          <a:prstGeom prst="rect">
            <a:avLst/>
          </a:prstGeom>
          <a:noFill/>
        </p:spPr>
        <p:txBody>
          <a:bodyPr wrap="square" lIns="0" tIns="0" rIns="0" bIns="0" rtlCol="0" anchor="ctr" anchorCtr="0">
            <a:spAutoFit/>
          </a:bodyPr>
          <a:lstStyle/>
          <a:p>
            <a:r>
              <a:rPr kumimoji="1" lang="en-US" altLang="ja-JP"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Ehime Diabetes</a:t>
            </a:r>
            <a:r>
              <a:rPr kumimoji="1"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en-US" altLang="ja-JP"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Update</a:t>
            </a:r>
            <a:r>
              <a:rPr kumimoji="1"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Forum</a:t>
            </a:r>
            <a:r>
              <a:rPr lang="ja-JP" altLang="en-US" sz="20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p>
        </p:txBody>
      </p:sp>
      <p:grpSp>
        <p:nvGrpSpPr>
          <p:cNvPr id="121" name="グループ化 120">
            <a:extLst>
              <a:ext uri="{FF2B5EF4-FFF2-40B4-BE49-F238E27FC236}">
                <a16:creationId xmlns:a16="http://schemas.microsoft.com/office/drawing/2014/main" id="{2D137B3B-A1F7-43BC-96B5-CA0F5D8D1476}"/>
              </a:ext>
            </a:extLst>
          </p:cNvPr>
          <p:cNvGrpSpPr/>
          <p:nvPr/>
        </p:nvGrpSpPr>
        <p:grpSpPr>
          <a:xfrm>
            <a:off x="677102" y="1473982"/>
            <a:ext cx="7028287" cy="430887"/>
            <a:chOff x="1037711" y="2521883"/>
            <a:chExt cx="7028287" cy="430887"/>
          </a:xfrm>
        </p:grpSpPr>
        <p:sp>
          <p:nvSpPr>
            <p:cNvPr id="125" name="テキスト ボックス 124">
              <a:extLst>
                <a:ext uri="{FF2B5EF4-FFF2-40B4-BE49-F238E27FC236}">
                  <a16:creationId xmlns:a16="http://schemas.microsoft.com/office/drawing/2014/main" id="{4ABC5C35-07DA-4323-ADE6-D66722124C2F}"/>
                </a:ext>
              </a:extLst>
            </p:cNvPr>
            <p:cNvSpPr txBox="1"/>
            <p:nvPr userDrawn="1"/>
          </p:nvSpPr>
          <p:spPr>
            <a:xfrm>
              <a:off x="1037711" y="2645263"/>
              <a:ext cx="282129" cy="169277"/>
            </a:xfrm>
            <a:prstGeom prst="rect">
              <a:avLst/>
            </a:prstGeom>
            <a:noFill/>
          </p:spPr>
          <p:txBody>
            <a:bodyPr wrap="none" lIns="0" tIns="0" rIns="0" bIns="0" rtlCol="0" anchor="ctr" anchorCtr="0">
              <a:spAutoFit/>
            </a:bodyPr>
            <a:lstStyle/>
            <a:p>
              <a:r>
                <a:rPr kumimoji="1" lang="ja-JP" altLang="en-US" sz="1100" b="1">
                  <a:solidFill>
                    <a:schemeClr val="bg1"/>
                  </a:solidFill>
                  <a:latin typeface="BIZ UDPゴシック" panose="020B0400000000000000" pitchFamily="50" charset="-128"/>
                  <a:ea typeface="BIZ UDPゴシック" panose="020B0400000000000000" pitchFamily="50" charset="-128"/>
                </a:rPr>
                <a:t>日時</a:t>
              </a:r>
              <a:endParaRPr kumimoji="1" lang="ja-JP" altLang="en-US" sz="1200" b="1">
                <a:solidFill>
                  <a:schemeClr val="bg1"/>
                </a:solidFill>
                <a:latin typeface="BIZ UDPゴシック" panose="020B0400000000000000" pitchFamily="50" charset="-128"/>
                <a:ea typeface="BIZ UDPゴシック" panose="020B0400000000000000" pitchFamily="50" charset="-128"/>
              </a:endParaRPr>
            </a:p>
          </p:txBody>
        </p:sp>
        <p:sp>
          <p:nvSpPr>
            <p:cNvPr id="123" name="テキスト ボックス 122">
              <a:extLst>
                <a:ext uri="{FF2B5EF4-FFF2-40B4-BE49-F238E27FC236}">
                  <a16:creationId xmlns:a16="http://schemas.microsoft.com/office/drawing/2014/main" id="{5F3FBA9C-6F59-4E01-90AF-BCBF393FCAA0}"/>
                </a:ext>
              </a:extLst>
            </p:cNvPr>
            <p:cNvSpPr txBox="1"/>
            <p:nvPr/>
          </p:nvSpPr>
          <p:spPr>
            <a:xfrm>
              <a:off x="2268606" y="2521883"/>
              <a:ext cx="5797392" cy="430887"/>
            </a:xfrm>
            <a:prstGeom prst="rect">
              <a:avLst/>
            </a:prstGeom>
            <a:noFill/>
          </p:spPr>
          <p:txBody>
            <a:bodyPr wrap="square" lIns="0" tIns="0" rIns="0" bIns="0" rtlCol="0" anchor="ctr" anchorCtr="0">
              <a:spAutoFit/>
            </a:bodyPr>
            <a:lstStyle/>
            <a:p>
              <a:r>
                <a:rPr lang="en-US" altLang="ja-JP" b="1" dirty="0">
                  <a:latin typeface="メイリオ" panose="020B0604030504040204" pitchFamily="50" charset="-128"/>
                  <a:ea typeface="メイリオ" panose="020B0604030504040204" pitchFamily="50" charset="-128"/>
                </a:rPr>
                <a:t>2022</a:t>
              </a:r>
              <a:r>
                <a:rPr lang="ja-JP" altLang="en-US" sz="2000" b="1" dirty="0">
                  <a:latin typeface="メイリオ" panose="020B0604030504040204" pitchFamily="50" charset="-128"/>
                  <a:ea typeface="メイリオ" panose="020B0604030504040204" pitchFamily="50" charset="-128"/>
                </a:rPr>
                <a:t>年</a:t>
              </a:r>
              <a:r>
                <a:rPr lang="en-US" altLang="ja-JP" sz="2800" b="1" dirty="0">
                  <a:latin typeface="メイリオ" panose="020B0604030504040204" pitchFamily="50" charset="-128"/>
                  <a:ea typeface="メイリオ" panose="020B0604030504040204" pitchFamily="50" charset="-128"/>
                </a:rPr>
                <a:t>10</a:t>
              </a:r>
              <a:r>
                <a:rPr lang="ja-JP" altLang="en-US" sz="2000" b="1" dirty="0">
                  <a:latin typeface="メイリオ" panose="020B0604030504040204" pitchFamily="50" charset="-128"/>
                  <a:ea typeface="メイリオ" panose="020B0604030504040204" pitchFamily="50" charset="-128"/>
                </a:rPr>
                <a:t>月</a:t>
              </a:r>
              <a:r>
                <a:rPr lang="en-US" altLang="ja-JP" sz="2800" b="1" dirty="0">
                  <a:latin typeface="メイリオ" panose="020B0604030504040204" pitchFamily="50" charset="-128"/>
                  <a:ea typeface="メイリオ" panose="020B0604030504040204" pitchFamily="50" charset="-128"/>
                </a:rPr>
                <a:t>31</a:t>
              </a:r>
              <a:r>
                <a:rPr lang="ja-JP" altLang="en-US" sz="2000" b="1" dirty="0">
                  <a:latin typeface="メイリオ" panose="020B0604030504040204" pitchFamily="50" charset="-128"/>
                  <a:ea typeface="メイリオ" panose="020B0604030504040204" pitchFamily="50" charset="-128"/>
                </a:rPr>
                <a:t>日</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rPr>
                <a:t>) 18:50~20:20</a:t>
              </a:r>
              <a:endParaRPr lang="ja-JP" altLang="en-US" sz="2000" b="1" dirty="0">
                <a:latin typeface="メイリオ" panose="020B0604030504040204" pitchFamily="50" charset="-128"/>
                <a:ea typeface="メイリオ" panose="020B0604030504040204" pitchFamily="50" charset="-128"/>
              </a:endParaRPr>
            </a:p>
          </p:txBody>
        </p:sp>
      </p:grpSp>
      <p:grpSp>
        <p:nvGrpSpPr>
          <p:cNvPr id="47" name="グループ化 46">
            <a:extLst>
              <a:ext uri="{FF2B5EF4-FFF2-40B4-BE49-F238E27FC236}">
                <a16:creationId xmlns:a16="http://schemas.microsoft.com/office/drawing/2014/main" id="{255EA404-277D-4B3E-8B1A-A435DC9B13D3}"/>
              </a:ext>
            </a:extLst>
          </p:cNvPr>
          <p:cNvGrpSpPr/>
          <p:nvPr/>
        </p:nvGrpSpPr>
        <p:grpSpPr>
          <a:xfrm>
            <a:off x="812298" y="5463140"/>
            <a:ext cx="638237" cy="596842"/>
            <a:chOff x="872125" y="3927716"/>
            <a:chExt cx="540000" cy="596842"/>
          </a:xfrm>
        </p:grpSpPr>
        <p:pic>
          <p:nvPicPr>
            <p:cNvPr id="51" name="図 50" descr="時計 が含まれている画像&#10;&#10;自動的に生成された説明">
              <a:extLst>
                <a:ext uri="{FF2B5EF4-FFF2-40B4-BE49-F238E27FC236}">
                  <a16:creationId xmlns:a16="http://schemas.microsoft.com/office/drawing/2014/main" id="{55F471C7-B2AF-428D-8726-6F079C3DE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125" y="3927716"/>
              <a:ext cx="540000" cy="596842"/>
            </a:xfrm>
            <a:prstGeom prst="rect">
              <a:avLst/>
            </a:prstGeom>
          </p:spPr>
        </p:pic>
        <p:sp>
          <p:nvSpPr>
            <p:cNvPr id="52" name="テキスト ボックス 51">
              <a:extLst>
                <a:ext uri="{FF2B5EF4-FFF2-40B4-BE49-F238E27FC236}">
                  <a16:creationId xmlns:a16="http://schemas.microsoft.com/office/drawing/2014/main" id="{9D6CEA8C-475A-4741-9AC7-1F6C164599AF}"/>
                </a:ext>
              </a:extLst>
            </p:cNvPr>
            <p:cNvSpPr txBox="1"/>
            <p:nvPr userDrawn="1"/>
          </p:nvSpPr>
          <p:spPr>
            <a:xfrm>
              <a:off x="1000530" y="4121772"/>
              <a:ext cx="260404" cy="184666"/>
            </a:xfrm>
            <a:prstGeom prst="rect">
              <a:avLst/>
            </a:prstGeom>
            <a:noFill/>
          </p:spPr>
          <p:txBody>
            <a:bodyPr wrap="none" lIns="0" tIns="0" rIns="0" bIns="0" rtlCol="0" anchor="ctr" anchorCtr="0">
              <a:spAutoFit/>
            </a:bodyPr>
            <a:lstStyle/>
            <a:p>
              <a:r>
                <a:rPr kumimoji="1" lang="ja-JP" altLang="en-US" sz="1200" b="1" dirty="0">
                  <a:solidFill>
                    <a:srgbClr val="001965"/>
                  </a:solidFill>
                  <a:latin typeface="BIZ UDPゴシック" panose="020B0400000000000000" pitchFamily="50" charset="-128"/>
                  <a:ea typeface="BIZ UDPゴシック" panose="020B0400000000000000" pitchFamily="50" charset="-128"/>
                </a:rPr>
                <a:t>座長</a:t>
              </a:r>
            </a:p>
          </p:txBody>
        </p:sp>
      </p:grpSp>
      <p:sp>
        <p:nvSpPr>
          <p:cNvPr id="56" name="テキスト ボックス 55">
            <a:extLst>
              <a:ext uri="{FF2B5EF4-FFF2-40B4-BE49-F238E27FC236}">
                <a16:creationId xmlns:a16="http://schemas.microsoft.com/office/drawing/2014/main" id="{6DA69626-0F71-49E9-AA24-5499724198DA}"/>
              </a:ext>
            </a:extLst>
          </p:cNvPr>
          <p:cNvSpPr txBox="1"/>
          <p:nvPr/>
        </p:nvSpPr>
        <p:spPr>
          <a:xfrm>
            <a:off x="4728130" y="7514909"/>
            <a:ext cx="2340000" cy="288000"/>
          </a:xfrm>
          <a:prstGeom prst="rect">
            <a:avLst/>
          </a:prstGeom>
          <a:noFill/>
        </p:spPr>
        <p:txBody>
          <a:bodyPr wrap="square" lIns="0" tIns="0" rIns="0" bIns="0" rtlCol="0">
            <a:noAutofit/>
          </a:bodyPr>
          <a:lstStyle/>
          <a:p>
            <a:r>
              <a:rPr lang="ja-JP" altLang="en-US" sz="1400" dirty="0">
                <a:latin typeface="BIZ UDPゴシック" panose="020B0400000000000000" pitchFamily="50" charset="-128"/>
                <a:ea typeface="BIZ UDPゴシック" panose="020B0400000000000000" pitchFamily="50" charset="-128"/>
              </a:rPr>
              <a:t>　稲垣　暢也</a:t>
            </a:r>
            <a:r>
              <a:rPr kumimoji="1" lang="ja-JP" altLang="en-US" sz="1400" dirty="0">
                <a:latin typeface="BIZ UDPゴシック" panose="020B0400000000000000" pitchFamily="50" charset="-128"/>
                <a:ea typeface="BIZ UDPゴシック" panose="020B0400000000000000" pitchFamily="50" charset="-128"/>
              </a:rPr>
              <a:t> 先生</a:t>
            </a:r>
            <a:endParaRPr kumimoji="1" lang="ja-JP" altLang="en-US" sz="800" dirty="0">
              <a:latin typeface="BIZ UDPゴシック" panose="020B0400000000000000" pitchFamily="50" charset="-128"/>
              <a:ea typeface="BIZ UDPゴシック" panose="020B0400000000000000" pitchFamily="50" charset="-128"/>
            </a:endParaRPr>
          </a:p>
        </p:txBody>
      </p:sp>
      <p:grpSp>
        <p:nvGrpSpPr>
          <p:cNvPr id="84" name="グループ化 83">
            <a:extLst>
              <a:ext uri="{FF2B5EF4-FFF2-40B4-BE49-F238E27FC236}">
                <a16:creationId xmlns:a16="http://schemas.microsoft.com/office/drawing/2014/main" id="{6A6B5CC8-F419-4DD5-AFD2-7D53C53377B5}"/>
              </a:ext>
            </a:extLst>
          </p:cNvPr>
          <p:cNvGrpSpPr/>
          <p:nvPr/>
        </p:nvGrpSpPr>
        <p:grpSpPr>
          <a:xfrm>
            <a:off x="4797691" y="5540653"/>
            <a:ext cx="2426389" cy="465836"/>
            <a:chOff x="1513141" y="5374391"/>
            <a:chExt cx="2340000" cy="465836"/>
          </a:xfrm>
        </p:grpSpPr>
        <p:sp>
          <p:nvSpPr>
            <p:cNvPr id="85" name="テキスト ボックス 84">
              <a:extLst>
                <a:ext uri="{FF2B5EF4-FFF2-40B4-BE49-F238E27FC236}">
                  <a16:creationId xmlns:a16="http://schemas.microsoft.com/office/drawing/2014/main" id="{2344CA8B-D024-48C5-8F3C-FA7938301988}"/>
                </a:ext>
              </a:extLst>
            </p:cNvPr>
            <p:cNvSpPr txBox="1"/>
            <p:nvPr/>
          </p:nvSpPr>
          <p:spPr>
            <a:xfrm>
              <a:off x="1513141" y="5374391"/>
              <a:ext cx="2340000" cy="288000"/>
            </a:xfrm>
            <a:prstGeom prst="rect">
              <a:avLst/>
            </a:prstGeom>
            <a:noFill/>
          </p:spPr>
          <p:txBody>
            <a:bodyPr wrap="square" lIns="0" tIns="0" rIns="0" bIns="0" rtlCol="0">
              <a:noAutofit/>
            </a:bodyPr>
            <a:lstStyle/>
            <a:p>
              <a:r>
                <a:rPr kumimoji="1" lang="ja-JP" altLang="en-US" sz="1400">
                  <a:latin typeface="BIZ UDPゴシック" panose="020B0400000000000000" pitchFamily="50" charset="-128"/>
                  <a:ea typeface="BIZ UDPゴシック" panose="020B0400000000000000" pitchFamily="50" charset="-128"/>
                </a:rPr>
                <a:t>津留　伯耀</a:t>
              </a:r>
              <a:r>
                <a:rPr kumimoji="1" lang="en-US" altLang="ja-JP" sz="1400">
                  <a:latin typeface="BIZ UDPゴシック" panose="020B0400000000000000" pitchFamily="50" charset="-128"/>
                  <a:ea typeface="BIZ UDPゴシック" panose="020B0400000000000000" pitchFamily="50" charset="-128"/>
                </a:rPr>
                <a:t> </a:t>
              </a:r>
              <a:r>
                <a:rPr kumimoji="1" lang="ja-JP" altLang="en-US" sz="1400">
                  <a:latin typeface="BIZ UDPゴシック" panose="020B0400000000000000" pitchFamily="50" charset="-128"/>
                  <a:ea typeface="BIZ UDPゴシック" panose="020B0400000000000000" pitchFamily="50" charset="-128"/>
                </a:rPr>
                <a:t>先生</a:t>
              </a:r>
              <a:endParaRPr kumimoji="1" lang="ja-JP" altLang="en-US" sz="800">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57D8F6EC-C2AD-4755-BDE7-EE898AE26E20}"/>
                </a:ext>
              </a:extLst>
            </p:cNvPr>
            <p:cNvSpPr txBox="1"/>
            <p:nvPr/>
          </p:nvSpPr>
          <p:spPr>
            <a:xfrm>
              <a:off x="1529277" y="5669083"/>
              <a:ext cx="2243533" cy="171144"/>
            </a:xfrm>
            <a:prstGeom prst="rect">
              <a:avLst/>
            </a:prstGeom>
            <a:noFill/>
          </p:spPr>
          <p:txBody>
            <a:bodyPr wrap="square" lIns="0" tIns="0" rIns="0" bIns="0" rtlCol="0">
              <a:noAutofit/>
            </a:bodyPr>
            <a:lstStyle/>
            <a:p>
              <a:r>
                <a:rPr lang="ja-JP" altLang="en-US" sz="1100" dirty="0">
                  <a:latin typeface="BIZ UDPゴシック" panose="020B0400000000000000" pitchFamily="50" charset="-128"/>
                  <a:ea typeface="BIZ UDPゴシック" panose="020B0400000000000000" pitchFamily="50" charset="-128"/>
                </a:rPr>
                <a:t>市立八幡浜</a:t>
              </a:r>
              <a:r>
                <a:rPr lang="ja-JP" altLang="en-US" sz="1100">
                  <a:latin typeface="BIZ UDPゴシック" panose="020B0400000000000000" pitchFamily="50" charset="-128"/>
                  <a:ea typeface="BIZ UDPゴシック" panose="020B0400000000000000" pitchFamily="50" charset="-128"/>
                </a:rPr>
                <a:t>総合病院</a:t>
              </a:r>
              <a:r>
                <a:rPr lang="en-US" altLang="ja-JP" sz="1100">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内科</a:t>
              </a:r>
              <a:endParaRPr lang="en-US" altLang="ja-JP" sz="1100" dirty="0">
                <a:latin typeface="BIZ UDPゴシック" panose="020B0400000000000000" pitchFamily="50" charset="-128"/>
                <a:ea typeface="BIZ UDPゴシック" panose="020B0400000000000000" pitchFamily="50" charset="-128"/>
              </a:endParaRPr>
            </a:p>
          </p:txBody>
        </p:sp>
      </p:grpSp>
      <p:sp>
        <p:nvSpPr>
          <p:cNvPr id="99" name="テキスト ボックス 98">
            <a:extLst>
              <a:ext uri="{FF2B5EF4-FFF2-40B4-BE49-F238E27FC236}">
                <a16:creationId xmlns:a16="http://schemas.microsoft.com/office/drawing/2014/main" id="{60833D43-756C-4FB1-B6A6-636A5339B3BD}"/>
              </a:ext>
            </a:extLst>
          </p:cNvPr>
          <p:cNvSpPr txBox="1"/>
          <p:nvPr/>
        </p:nvSpPr>
        <p:spPr>
          <a:xfrm>
            <a:off x="765660" y="5098335"/>
            <a:ext cx="5979806" cy="338363"/>
          </a:xfrm>
          <a:prstGeom prst="rect">
            <a:avLst/>
          </a:prstGeom>
          <a:noFill/>
        </p:spPr>
        <p:txBody>
          <a:bodyPr wrap="square" lIns="0" tIns="0" rIns="0" bIns="0" rtlCol="0">
            <a:noAutofit/>
          </a:bodyPr>
          <a:lstStyle/>
          <a:p>
            <a:pPr algn="ctr"/>
            <a:r>
              <a:rPr kumimoji="1" lang="ja-JP" altLang="en-US" sz="1600" b="1" dirty="0">
                <a:latin typeface="BIZ UDPゴシック" panose="020B0400000000000000" pitchFamily="50" charset="-128"/>
                <a:ea typeface="BIZ UDPゴシック" panose="020B0400000000000000" pitchFamily="50" charset="-128"/>
              </a:rPr>
              <a:t>当院での経口セマグルチドの使用経験</a:t>
            </a:r>
            <a:endParaRPr kumimoji="1" lang="ja-JP" altLang="en-US" sz="3600" b="1"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5F3B333C-4839-4B84-94C7-11E7C397FD60}"/>
              </a:ext>
            </a:extLst>
          </p:cNvPr>
          <p:cNvSpPr/>
          <p:nvPr/>
        </p:nvSpPr>
        <p:spPr>
          <a:xfrm>
            <a:off x="4756096" y="7956175"/>
            <a:ext cx="2707082" cy="430887"/>
          </a:xfrm>
          <a:prstGeom prst="rect">
            <a:avLst/>
          </a:prstGeom>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公益財団法人田附興風会</a:t>
            </a:r>
            <a:r>
              <a:rPr lang="en-US" altLang="ja-JP" sz="1100" dirty="0">
                <a:latin typeface="BIZ UDPゴシック" panose="020B0400000000000000" pitchFamily="50" charset="-128"/>
                <a:ea typeface="BIZ UDPゴシック" panose="020B0400000000000000" pitchFamily="50" charset="-128"/>
              </a:rPr>
              <a:t>  </a:t>
            </a:r>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医学研究所北野病院　理事長</a:t>
            </a:r>
          </a:p>
        </p:txBody>
      </p:sp>
      <p:grpSp>
        <p:nvGrpSpPr>
          <p:cNvPr id="66" name="グループ化 65">
            <a:extLst>
              <a:ext uri="{FF2B5EF4-FFF2-40B4-BE49-F238E27FC236}">
                <a16:creationId xmlns:a16="http://schemas.microsoft.com/office/drawing/2014/main" id="{064388CB-89D8-4628-AF1E-88A39C885107}"/>
              </a:ext>
            </a:extLst>
          </p:cNvPr>
          <p:cNvGrpSpPr/>
          <p:nvPr/>
        </p:nvGrpSpPr>
        <p:grpSpPr>
          <a:xfrm>
            <a:off x="794664" y="7479750"/>
            <a:ext cx="638237" cy="596842"/>
            <a:chOff x="872125" y="3927716"/>
            <a:chExt cx="540000" cy="596842"/>
          </a:xfrm>
        </p:grpSpPr>
        <p:pic>
          <p:nvPicPr>
            <p:cNvPr id="92" name="図 91" descr="時計 が含まれている画像&#10;&#10;自動的に生成された説明">
              <a:extLst>
                <a:ext uri="{FF2B5EF4-FFF2-40B4-BE49-F238E27FC236}">
                  <a16:creationId xmlns:a16="http://schemas.microsoft.com/office/drawing/2014/main" id="{5F95540A-4179-4696-8EDF-87E86AEB7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125" y="3927716"/>
              <a:ext cx="540000" cy="596842"/>
            </a:xfrm>
            <a:prstGeom prst="rect">
              <a:avLst/>
            </a:prstGeom>
          </p:spPr>
        </p:pic>
        <p:sp>
          <p:nvSpPr>
            <p:cNvPr id="93" name="テキスト ボックス 92">
              <a:extLst>
                <a:ext uri="{FF2B5EF4-FFF2-40B4-BE49-F238E27FC236}">
                  <a16:creationId xmlns:a16="http://schemas.microsoft.com/office/drawing/2014/main" id="{D5ED1009-74D3-4883-BBA7-275DEE9AE08D}"/>
                </a:ext>
              </a:extLst>
            </p:cNvPr>
            <p:cNvSpPr txBox="1"/>
            <p:nvPr userDrawn="1"/>
          </p:nvSpPr>
          <p:spPr>
            <a:xfrm>
              <a:off x="1000530" y="4121772"/>
              <a:ext cx="260404" cy="184666"/>
            </a:xfrm>
            <a:prstGeom prst="rect">
              <a:avLst/>
            </a:prstGeom>
            <a:noFill/>
          </p:spPr>
          <p:txBody>
            <a:bodyPr wrap="none" lIns="0" tIns="0" rIns="0" bIns="0" rtlCol="0" anchor="ctr" anchorCtr="0">
              <a:spAutoFit/>
            </a:bodyPr>
            <a:lstStyle/>
            <a:p>
              <a:r>
                <a:rPr kumimoji="1" lang="ja-JP" altLang="en-US" sz="1200" b="1" dirty="0">
                  <a:solidFill>
                    <a:srgbClr val="001965"/>
                  </a:solidFill>
                  <a:latin typeface="BIZ UDPゴシック" panose="020B0400000000000000" pitchFamily="50" charset="-128"/>
                  <a:ea typeface="BIZ UDPゴシック" panose="020B0400000000000000" pitchFamily="50" charset="-128"/>
                </a:rPr>
                <a:t>座長</a:t>
              </a:r>
            </a:p>
          </p:txBody>
        </p:sp>
      </p:grpSp>
      <p:grpSp>
        <p:nvGrpSpPr>
          <p:cNvPr id="94" name="グループ化 93">
            <a:extLst>
              <a:ext uri="{FF2B5EF4-FFF2-40B4-BE49-F238E27FC236}">
                <a16:creationId xmlns:a16="http://schemas.microsoft.com/office/drawing/2014/main" id="{BE3BF409-C07F-4EB9-98CA-C387AF721CBA}"/>
              </a:ext>
            </a:extLst>
          </p:cNvPr>
          <p:cNvGrpSpPr/>
          <p:nvPr/>
        </p:nvGrpSpPr>
        <p:grpSpPr>
          <a:xfrm>
            <a:off x="4028469" y="5501711"/>
            <a:ext cx="638237" cy="596842"/>
            <a:chOff x="872125" y="3927716"/>
            <a:chExt cx="540000" cy="596842"/>
          </a:xfrm>
        </p:grpSpPr>
        <p:pic>
          <p:nvPicPr>
            <p:cNvPr id="95" name="図 94" descr="時計 が含まれている画像&#10;&#10;自動的に生成された説明">
              <a:extLst>
                <a:ext uri="{FF2B5EF4-FFF2-40B4-BE49-F238E27FC236}">
                  <a16:creationId xmlns:a16="http://schemas.microsoft.com/office/drawing/2014/main" id="{F6ED7FAF-9B86-4392-81C3-23137CE938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125" y="3927716"/>
              <a:ext cx="540000" cy="596842"/>
            </a:xfrm>
            <a:prstGeom prst="rect">
              <a:avLst/>
            </a:prstGeom>
          </p:spPr>
        </p:pic>
        <p:sp>
          <p:nvSpPr>
            <p:cNvPr id="100" name="テキスト ボックス 99">
              <a:extLst>
                <a:ext uri="{FF2B5EF4-FFF2-40B4-BE49-F238E27FC236}">
                  <a16:creationId xmlns:a16="http://schemas.microsoft.com/office/drawing/2014/main" id="{02A1DAAE-6790-4F52-BDA4-477F3C3A3733}"/>
                </a:ext>
              </a:extLst>
            </p:cNvPr>
            <p:cNvSpPr txBox="1"/>
            <p:nvPr userDrawn="1"/>
          </p:nvSpPr>
          <p:spPr>
            <a:xfrm>
              <a:off x="1006390" y="4121772"/>
              <a:ext cx="260404" cy="184666"/>
            </a:xfrm>
            <a:prstGeom prst="rect">
              <a:avLst/>
            </a:prstGeom>
            <a:noFill/>
          </p:spPr>
          <p:txBody>
            <a:bodyPr wrap="none" lIns="0" tIns="0" rIns="0" bIns="0" rtlCol="0" anchor="ctr" anchorCtr="0">
              <a:spAutoFit/>
            </a:bodyPr>
            <a:lstStyle/>
            <a:p>
              <a:r>
                <a:rPr lang="ja-JP" altLang="en-US" sz="1200" b="1" dirty="0">
                  <a:solidFill>
                    <a:srgbClr val="001965"/>
                  </a:solidFill>
                  <a:latin typeface="BIZ UDPゴシック" panose="020B0400000000000000" pitchFamily="50" charset="-128"/>
                  <a:ea typeface="BIZ UDPゴシック" panose="020B0400000000000000" pitchFamily="50" charset="-128"/>
                </a:rPr>
                <a:t>演者</a:t>
              </a:r>
              <a:endParaRPr kumimoji="1" lang="ja-JP" altLang="en-US" sz="1200" b="1" dirty="0">
                <a:solidFill>
                  <a:srgbClr val="001965"/>
                </a:solidFill>
                <a:latin typeface="BIZ UDPゴシック" panose="020B0400000000000000" pitchFamily="50" charset="-128"/>
                <a:ea typeface="BIZ UDPゴシック" panose="020B0400000000000000" pitchFamily="50" charset="-128"/>
              </a:endParaRPr>
            </a:p>
          </p:txBody>
        </p:sp>
      </p:grpSp>
      <p:grpSp>
        <p:nvGrpSpPr>
          <p:cNvPr id="101" name="グループ化 100">
            <a:extLst>
              <a:ext uri="{FF2B5EF4-FFF2-40B4-BE49-F238E27FC236}">
                <a16:creationId xmlns:a16="http://schemas.microsoft.com/office/drawing/2014/main" id="{89DB40B1-4DD3-417F-956E-6BDAB8F9B386}"/>
              </a:ext>
            </a:extLst>
          </p:cNvPr>
          <p:cNvGrpSpPr/>
          <p:nvPr/>
        </p:nvGrpSpPr>
        <p:grpSpPr>
          <a:xfrm>
            <a:off x="4035397" y="7479750"/>
            <a:ext cx="638237" cy="596842"/>
            <a:chOff x="872125" y="3927716"/>
            <a:chExt cx="540000" cy="596842"/>
          </a:xfrm>
        </p:grpSpPr>
        <p:pic>
          <p:nvPicPr>
            <p:cNvPr id="102" name="図 101" descr="時計 が含まれている画像&#10;&#10;自動的に生成された説明">
              <a:extLst>
                <a:ext uri="{FF2B5EF4-FFF2-40B4-BE49-F238E27FC236}">
                  <a16:creationId xmlns:a16="http://schemas.microsoft.com/office/drawing/2014/main" id="{1FE2570E-2DB7-4A86-A135-AD5269C0F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125" y="3927716"/>
              <a:ext cx="540000" cy="596842"/>
            </a:xfrm>
            <a:prstGeom prst="rect">
              <a:avLst/>
            </a:prstGeom>
          </p:spPr>
        </p:pic>
        <p:sp>
          <p:nvSpPr>
            <p:cNvPr id="103" name="テキスト ボックス 102">
              <a:extLst>
                <a:ext uri="{FF2B5EF4-FFF2-40B4-BE49-F238E27FC236}">
                  <a16:creationId xmlns:a16="http://schemas.microsoft.com/office/drawing/2014/main" id="{4EC3AEB4-B167-4AD6-84D1-5315DE05770F}"/>
                </a:ext>
              </a:extLst>
            </p:cNvPr>
            <p:cNvSpPr txBox="1"/>
            <p:nvPr userDrawn="1"/>
          </p:nvSpPr>
          <p:spPr>
            <a:xfrm>
              <a:off x="1006390" y="4121772"/>
              <a:ext cx="260404" cy="184666"/>
            </a:xfrm>
            <a:prstGeom prst="rect">
              <a:avLst/>
            </a:prstGeom>
            <a:noFill/>
          </p:spPr>
          <p:txBody>
            <a:bodyPr wrap="none" lIns="0" tIns="0" rIns="0" bIns="0" rtlCol="0" anchor="ctr" anchorCtr="0">
              <a:spAutoFit/>
            </a:bodyPr>
            <a:lstStyle/>
            <a:p>
              <a:r>
                <a:rPr lang="ja-JP" altLang="en-US" sz="1200" b="1" dirty="0">
                  <a:solidFill>
                    <a:srgbClr val="001965"/>
                  </a:solidFill>
                  <a:latin typeface="BIZ UDPゴシック" panose="020B0400000000000000" pitchFamily="50" charset="-128"/>
                  <a:ea typeface="BIZ UDPゴシック" panose="020B0400000000000000" pitchFamily="50" charset="-128"/>
                </a:rPr>
                <a:t>演者</a:t>
              </a:r>
              <a:endParaRPr kumimoji="1" lang="ja-JP" altLang="en-US" sz="1200" b="1" dirty="0">
                <a:solidFill>
                  <a:srgbClr val="001965"/>
                </a:solidFill>
                <a:latin typeface="BIZ UDPゴシック" panose="020B0400000000000000" pitchFamily="50" charset="-128"/>
                <a:ea typeface="BIZ UDPゴシック" panose="020B0400000000000000" pitchFamily="50" charset="-128"/>
              </a:endParaRPr>
            </a:p>
          </p:txBody>
        </p:sp>
      </p:grpSp>
      <p:sp>
        <p:nvSpPr>
          <p:cNvPr id="64" name="角丸四角形 7">
            <a:extLst>
              <a:ext uri="{FF2B5EF4-FFF2-40B4-BE49-F238E27FC236}">
                <a16:creationId xmlns:a16="http://schemas.microsoft.com/office/drawing/2014/main" id="{4FEAB914-4CD9-4C86-95CD-7D368BC96CA7}"/>
              </a:ext>
            </a:extLst>
          </p:cNvPr>
          <p:cNvSpPr/>
          <p:nvPr/>
        </p:nvSpPr>
        <p:spPr>
          <a:xfrm>
            <a:off x="6218627" y="2209606"/>
            <a:ext cx="1217788" cy="249200"/>
          </a:xfrm>
          <a:prstGeom prst="roundRect">
            <a:avLst>
              <a:gd name="adj" fmla="val 50000"/>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r>
              <a:rPr kumimoji="1" lang="ja-JP" altLang="en-US" sz="800" b="1" dirty="0">
                <a:latin typeface="BIZ UDPゴシック" panose="020B0400000000000000" pitchFamily="50" charset="-128"/>
                <a:ea typeface="BIZ UDPゴシック" panose="020B0400000000000000" pitchFamily="50" charset="-128"/>
              </a:rPr>
              <a:t> 参加申込</a:t>
            </a:r>
            <a:r>
              <a:rPr lang="ja-JP" altLang="en-US" sz="800" b="1" dirty="0">
                <a:latin typeface="BIZ UDPゴシック" panose="020B0400000000000000" pitchFamily="50" charset="-128"/>
                <a:ea typeface="BIZ UDPゴシック" panose="020B0400000000000000" pitchFamily="50" charset="-128"/>
              </a:rPr>
              <a:t>用</a:t>
            </a:r>
            <a:r>
              <a:rPr lang="en-US" altLang="ja-JP" sz="800" b="1" dirty="0">
                <a:latin typeface="BIZ UDPゴシック" panose="020B0400000000000000" pitchFamily="50" charset="-128"/>
                <a:ea typeface="BIZ UDPゴシック" panose="020B0400000000000000" pitchFamily="50" charset="-128"/>
              </a:rPr>
              <a:t>QR</a:t>
            </a:r>
            <a:r>
              <a:rPr lang="ja-JP" altLang="en-US" sz="800" b="1" dirty="0">
                <a:latin typeface="BIZ UDPゴシック" panose="020B0400000000000000" pitchFamily="50" charset="-128"/>
                <a:ea typeface="BIZ UDPゴシック" panose="020B0400000000000000" pitchFamily="50" charset="-128"/>
              </a:rPr>
              <a:t>コード</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69" name="テキスト ボックス 68">
            <a:extLst>
              <a:ext uri="{FF2B5EF4-FFF2-40B4-BE49-F238E27FC236}">
                <a16:creationId xmlns:a16="http://schemas.microsoft.com/office/drawing/2014/main" id="{1C6D82A0-BBB2-480A-8E97-0AED0C055C19}"/>
              </a:ext>
            </a:extLst>
          </p:cNvPr>
          <p:cNvSpPr txBox="1"/>
          <p:nvPr/>
        </p:nvSpPr>
        <p:spPr>
          <a:xfrm>
            <a:off x="497203" y="3487522"/>
            <a:ext cx="5881275" cy="769441"/>
          </a:xfrm>
          <a:prstGeom prst="rect">
            <a:avLst/>
          </a:prstGeom>
          <a:noFill/>
          <a:ln>
            <a:solidFill>
              <a:srgbClr val="002060"/>
            </a:solidFill>
          </a:ln>
        </p:spPr>
        <p:txBody>
          <a:bodyPr wrap="square" rtlCol="0">
            <a:spAutoFit/>
          </a:bodyPr>
          <a:lstStyle/>
          <a:p>
            <a:r>
              <a:rPr lang="en-US" altLang="ja-JP" sz="700" b="1" u="sng" dirty="0">
                <a:solidFill>
                  <a:srgbClr val="002060"/>
                </a:solidFill>
                <a:latin typeface="Meiryo UI" panose="020B0604030504040204" pitchFamily="50" charset="-128"/>
                <a:ea typeface="Meiryo UI" panose="020B0604030504040204" pitchFamily="50" charset="-128"/>
              </a:rPr>
              <a:t>【</a:t>
            </a:r>
            <a:r>
              <a:rPr lang="ja-JP" altLang="en-US" sz="700" b="1" u="sng" dirty="0">
                <a:solidFill>
                  <a:srgbClr val="002060"/>
                </a:solidFill>
                <a:latin typeface="Meiryo UI" panose="020B0604030504040204" pitchFamily="50" charset="-128"/>
                <a:ea typeface="Meiryo UI" panose="020B0604030504040204" pitchFamily="50" charset="-128"/>
              </a:rPr>
              <a:t>参加お申し込みについて</a:t>
            </a:r>
            <a:r>
              <a:rPr lang="en-US" altLang="ja-JP" sz="700" b="1" u="sng" dirty="0">
                <a:solidFill>
                  <a:srgbClr val="002060"/>
                </a:solidFill>
                <a:latin typeface="Meiryo UI" panose="020B0604030504040204" pitchFamily="50" charset="-128"/>
                <a:ea typeface="Meiryo UI" panose="020B0604030504040204" pitchFamily="50" charset="-128"/>
              </a:rPr>
              <a:t>】</a:t>
            </a:r>
            <a:r>
              <a:rPr lang="ja-JP" altLang="en-US" sz="700" b="1" dirty="0">
                <a:solidFill>
                  <a:srgbClr val="002060"/>
                </a:solidFill>
                <a:latin typeface="Meiryo UI" panose="020B0604030504040204" pitchFamily="50" charset="-128"/>
                <a:ea typeface="Meiryo UI" panose="020B0604030504040204" pitchFamily="50" charset="-128"/>
              </a:rPr>
              <a:t>　</a:t>
            </a:r>
            <a:r>
              <a:rPr lang="en-US" altLang="ja-JP" sz="900" b="1" dirty="0">
                <a:solidFill>
                  <a:srgbClr val="FF0000"/>
                </a:solidFill>
                <a:latin typeface="Meiryo UI" panose="020B0604030504040204" pitchFamily="50" charset="-128"/>
                <a:ea typeface="Meiryo UI" panose="020B0604030504040204" pitchFamily="50" charset="-128"/>
              </a:rPr>
              <a:t>※</a:t>
            </a:r>
            <a:r>
              <a:rPr lang="ja-JP" altLang="en-US" sz="900" b="1" dirty="0">
                <a:solidFill>
                  <a:srgbClr val="FF0000"/>
                </a:solidFill>
                <a:latin typeface="Meiryo UI" panose="020B0604030504040204" pitchFamily="50" charset="-128"/>
                <a:ea typeface="Meiryo UI" panose="020B0604030504040204" pitchFamily="50" charset="-128"/>
              </a:rPr>
              <a:t>事前参加申し込みが必要です。</a:t>
            </a:r>
          </a:p>
          <a:p>
            <a:r>
              <a:rPr lang="ja-JP" altLang="en-US" sz="700" dirty="0">
                <a:solidFill>
                  <a:srgbClr val="002060"/>
                </a:solidFill>
                <a:latin typeface="Meiryo UI" panose="020B0604030504040204" pitchFamily="50" charset="-128"/>
                <a:ea typeface="Meiryo UI" panose="020B0604030504040204" pitchFamily="50" charset="-128"/>
              </a:rPr>
              <a:t>本会はコロナウイルス感染拡大防止の観点から定員制での開催とさせて頂きます。</a:t>
            </a:r>
            <a:endParaRPr lang="en-US" altLang="ja-JP" sz="700" dirty="0">
              <a:solidFill>
                <a:srgbClr val="002060"/>
              </a:solidFill>
              <a:latin typeface="Meiryo UI" panose="020B0604030504040204" pitchFamily="50" charset="-128"/>
              <a:ea typeface="Meiryo UI" panose="020B0604030504040204" pitchFamily="50" charset="-128"/>
            </a:endParaRPr>
          </a:p>
          <a:p>
            <a:r>
              <a:rPr lang="ja-JP" altLang="en-US" sz="700" dirty="0">
                <a:solidFill>
                  <a:srgbClr val="002060"/>
                </a:solidFill>
                <a:latin typeface="Meiryo UI" panose="020B0604030504040204" pitchFamily="50" charset="-128"/>
                <a:ea typeface="Meiryo UI" panose="020B0604030504040204" pitchFamily="50" charset="-128"/>
              </a:rPr>
              <a:t>ご参加にあたっては、事前登録が必要ですのでご注意ください。なお、参加申し込み人数が定員に達した場合には、受付を締め切らせていただく場合がございますので、</a:t>
            </a:r>
            <a:endParaRPr lang="en-US" altLang="ja-JP" sz="700" dirty="0">
              <a:solidFill>
                <a:srgbClr val="002060"/>
              </a:solidFill>
              <a:latin typeface="Meiryo UI" panose="020B0604030504040204" pitchFamily="50" charset="-128"/>
              <a:ea typeface="Meiryo UI" panose="020B0604030504040204" pitchFamily="50" charset="-128"/>
            </a:endParaRPr>
          </a:p>
          <a:p>
            <a:r>
              <a:rPr lang="ja-JP" altLang="en-US" sz="700" dirty="0">
                <a:solidFill>
                  <a:srgbClr val="002060"/>
                </a:solidFill>
                <a:latin typeface="Meiryo UI" panose="020B0604030504040204" pitchFamily="50" charset="-128"/>
                <a:ea typeface="Meiryo UI" panose="020B0604030504040204" pitchFamily="50" charset="-128"/>
              </a:rPr>
              <a:t>予めご了承くださいますようお願い申し上げます。なお、参加申し込みは右の</a:t>
            </a:r>
            <a:r>
              <a:rPr lang="en-US" altLang="ja-JP" sz="700" dirty="0">
                <a:solidFill>
                  <a:srgbClr val="002060"/>
                </a:solidFill>
                <a:latin typeface="Meiryo UI" panose="020B0604030504040204" pitchFamily="50" charset="-128"/>
                <a:ea typeface="Meiryo UI" panose="020B0604030504040204" pitchFamily="50" charset="-128"/>
              </a:rPr>
              <a:t>QR</a:t>
            </a:r>
            <a:r>
              <a:rPr lang="ja-JP" altLang="en-US" sz="700" dirty="0">
                <a:solidFill>
                  <a:srgbClr val="002060"/>
                </a:solidFill>
                <a:latin typeface="Meiryo UI" panose="020B0604030504040204" pitchFamily="50" charset="-128"/>
                <a:ea typeface="Meiryo UI" panose="020B0604030504040204" pitchFamily="50" charset="-128"/>
              </a:rPr>
              <a:t>コードをカメラで読み込み、申込用フォームに必要事項をご入力ください。</a:t>
            </a:r>
            <a:endParaRPr lang="en-US" altLang="ja-JP" sz="700" dirty="0">
              <a:solidFill>
                <a:srgbClr val="002060"/>
              </a:solidFill>
              <a:latin typeface="Meiryo UI" panose="020B0604030504040204" pitchFamily="50" charset="-128"/>
              <a:ea typeface="Meiryo UI" panose="020B0604030504040204" pitchFamily="50" charset="-128"/>
            </a:endParaRPr>
          </a:p>
          <a:p>
            <a:r>
              <a:rPr lang="en-US" altLang="ja-JP" sz="700" b="1" u="sng" dirty="0">
                <a:solidFill>
                  <a:srgbClr val="002060"/>
                </a:solidFill>
                <a:latin typeface="Meiryo UI" panose="020B0604030504040204" pitchFamily="50" charset="-128"/>
                <a:ea typeface="Meiryo UI" panose="020B0604030504040204" pitchFamily="50" charset="-128"/>
              </a:rPr>
              <a:t>【</a:t>
            </a:r>
            <a:r>
              <a:rPr lang="ja-JP" altLang="en-US" sz="700" b="1" u="sng" dirty="0">
                <a:solidFill>
                  <a:srgbClr val="002060"/>
                </a:solidFill>
                <a:latin typeface="Meiryo UI" panose="020B0604030504040204" pitchFamily="50" charset="-128"/>
                <a:ea typeface="Meiryo UI" panose="020B0604030504040204" pitchFamily="50" charset="-128"/>
              </a:rPr>
              <a:t>その他お問い合わせ</a:t>
            </a:r>
            <a:r>
              <a:rPr lang="en-US" altLang="ja-JP" sz="700" b="1" u="sng" dirty="0">
                <a:solidFill>
                  <a:srgbClr val="002060"/>
                </a:solidFill>
                <a:latin typeface="Meiryo UI" panose="020B0604030504040204" pitchFamily="50" charset="-128"/>
                <a:ea typeface="Meiryo UI" panose="020B0604030504040204" pitchFamily="50" charset="-128"/>
              </a:rPr>
              <a:t>】</a:t>
            </a:r>
          </a:p>
          <a:p>
            <a:r>
              <a:rPr lang="ja-JP" altLang="en-US" sz="700" dirty="0">
                <a:solidFill>
                  <a:srgbClr val="002060"/>
                </a:solidFill>
                <a:latin typeface="Meiryo UI" panose="020B0604030504040204" pitchFamily="50" charset="-128"/>
                <a:ea typeface="Meiryo UI" panose="020B0604030504040204" pitchFamily="50" charset="-128"/>
              </a:rPr>
              <a:t>下記のメールアドレスにお名前、ご施設名を記載のうえお問い合わせください。　　担当者：</a:t>
            </a:r>
            <a:r>
              <a:rPr lang="en-US" altLang="ja-JP" sz="700" dirty="0">
                <a:solidFill>
                  <a:srgbClr val="002060"/>
                </a:solidFill>
                <a:latin typeface="Meiryo UI" panose="020B0604030504040204" pitchFamily="50" charset="-128"/>
                <a:ea typeface="Meiryo UI" panose="020B0604030504040204" pitchFamily="50" charset="-128"/>
                <a:hlinkClick r:id="rId3">
                  <a:extLst>
                    <a:ext uri="{A12FA001-AC4F-418D-AE19-62706E023703}">
                      <ahyp:hlinkClr xmlns:ahyp="http://schemas.microsoft.com/office/drawing/2018/hyperlinkcolor" val="tx"/>
                    </a:ext>
                  </a:extLst>
                </a:hlinkClick>
              </a:rPr>
              <a:t>Kii@novonordisk.com</a:t>
            </a:r>
            <a:r>
              <a:rPr lang="en-US" altLang="ja-JP" sz="700" dirty="0">
                <a:solidFill>
                  <a:srgbClr val="002060"/>
                </a:solidFill>
                <a:latin typeface="Meiryo UI" panose="020B0604030504040204" pitchFamily="50" charset="-128"/>
                <a:ea typeface="Meiryo UI" panose="020B0604030504040204" pitchFamily="50" charset="-128"/>
              </a:rPr>
              <a:t>  </a:t>
            </a:r>
            <a:r>
              <a:rPr lang="ja-JP" altLang="en-US" sz="700" dirty="0">
                <a:solidFill>
                  <a:srgbClr val="002060"/>
                </a:solidFill>
                <a:latin typeface="Meiryo UI" panose="020B0604030504040204" pitchFamily="50" charset="-128"/>
                <a:ea typeface="Meiryo UI" panose="020B0604030504040204" pitchFamily="50" charset="-128"/>
              </a:rPr>
              <a:t>担当者：今吉　恭兵　宛</a:t>
            </a:r>
            <a:endParaRPr lang="ja-JP" altLang="en-US" sz="800" dirty="0">
              <a:solidFill>
                <a:srgbClr val="002060"/>
              </a:solidFill>
              <a:latin typeface="Meiryo UI" panose="020B0604030504040204" pitchFamily="50" charset="-128"/>
              <a:ea typeface="Meiryo UI" panose="020B0604030504040204" pitchFamily="50" charset="-128"/>
            </a:endParaRPr>
          </a:p>
        </p:txBody>
      </p:sp>
      <p:sp>
        <p:nvSpPr>
          <p:cNvPr id="57" name="角丸四角形 3">
            <a:extLst>
              <a:ext uri="{FF2B5EF4-FFF2-40B4-BE49-F238E27FC236}">
                <a16:creationId xmlns:a16="http://schemas.microsoft.com/office/drawing/2014/main" id="{8ABCE809-995B-4D4F-BE22-06E955B32096}"/>
              </a:ext>
            </a:extLst>
          </p:cNvPr>
          <p:cNvSpPr/>
          <p:nvPr userDrawn="1"/>
        </p:nvSpPr>
        <p:spPr>
          <a:xfrm>
            <a:off x="2150997" y="4361261"/>
            <a:ext cx="3248526" cy="179358"/>
          </a:xfrm>
          <a:prstGeom prst="roundRect">
            <a:avLst>
              <a:gd name="adj" fmla="val 31181"/>
            </a:avLst>
          </a:prstGeom>
          <a:ln/>
        </p:spPr>
        <p:style>
          <a:lnRef idx="1">
            <a:schemeClr val="accent4"/>
          </a:lnRef>
          <a:fillRef idx="2">
            <a:schemeClr val="accent4"/>
          </a:fillRef>
          <a:effectRef idx="1">
            <a:schemeClr val="accent4"/>
          </a:effectRef>
          <a:fontRef idx="minor">
            <a:schemeClr val="dk1"/>
          </a:fontRef>
        </p:style>
        <p:txBody>
          <a:bodyPr wrap="none" lIns="0" tIns="0" rIns="0" bIns="0" rtlCol="0" anchor="ctr" anchorCtr="0"/>
          <a:lstStyle/>
          <a:p>
            <a:pPr algn="ctr"/>
            <a:r>
              <a:rPr lang="en-US" altLang="ja-JP" sz="800" b="1" dirty="0">
                <a:solidFill>
                  <a:srgbClr val="002060"/>
                </a:solidFill>
                <a:latin typeface="BIZ UDPゴシック" panose="020B0400000000000000" pitchFamily="50" charset="-128"/>
                <a:ea typeface="BIZ UDPゴシック" panose="020B0400000000000000" pitchFamily="50" charset="-128"/>
              </a:rPr>
              <a:t>18</a:t>
            </a:r>
            <a:r>
              <a:rPr lang="ja-JP" altLang="en-US" sz="800" b="1" dirty="0">
                <a:solidFill>
                  <a:srgbClr val="002060"/>
                </a:solidFill>
                <a:latin typeface="BIZ UDPゴシック" panose="020B0400000000000000" pitchFamily="50" charset="-128"/>
                <a:ea typeface="BIZ UDPゴシック" panose="020B0400000000000000" pitchFamily="50" charset="-128"/>
              </a:rPr>
              <a:t>：</a:t>
            </a:r>
            <a:r>
              <a:rPr lang="en-US" altLang="ja-JP" sz="800" b="1" dirty="0">
                <a:solidFill>
                  <a:srgbClr val="002060"/>
                </a:solidFill>
                <a:latin typeface="BIZ UDPゴシック" panose="020B0400000000000000" pitchFamily="50" charset="-128"/>
                <a:ea typeface="BIZ UDPゴシック" panose="020B0400000000000000" pitchFamily="50" charset="-128"/>
              </a:rPr>
              <a:t>50</a:t>
            </a:r>
            <a:r>
              <a:rPr lang="ja-JP" altLang="en-US" sz="800" b="1" dirty="0">
                <a:solidFill>
                  <a:srgbClr val="002060"/>
                </a:solidFill>
                <a:latin typeface="BIZ UDPゴシック" panose="020B0400000000000000" pitchFamily="50" charset="-128"/>
                <a:ea typeface="BIZ UDPゴシック" panose="020B0400000000000000" pitchFamily="50" charset="-128"/>
              </a:rPr>
              <a:t>～</a:t>
            </a:r>
            <a:r>
              <a:rPr lang="en-US" altLang="ja-JP" sz="800" b="1" dirty="0">
                <a:solidFill>
                  <a:srgbClr val="002060"/>
                </a:solidFill>
                <a:latin typeface="BIZ UDPゴシック" panose="020B0400000000000000" pitchFamily="50" charset="-128"/>
                <a:ea typeface="BIZ UDPゴシック" panose="020B0400000000000000" pitchFamily="50" charset="-128"/>
              </a:rPr>
              <a:t>19</a:t>
            </a:r>
            <a:r>
              <a:rPr lang="ja-JP" altLang="en-US" sz="800" b="1" dirty="0">
                <a:solidFill>
                  <a:srgbClr val="002060"/>
                </a:solidFill>
                <a:latin typeface="BIZ UDPゴシック" panose="020B0400000000000000" pitchFamily="50" charset="-128"/>
                <a:ea typeface="BIZ UDPゴシック" panose="020B0400000000000000" pitchFamily="50" charset="-128"/>
              </a:rPr>
              <a:t>：</a:t>
            </a:r>
            <a:r>
              <a:rPr lang="en-US" altLang="ja-JP" sz="800" b="1" dirty="0">
                <a:solidFill>
                  <a:srgbClr val="002060"/>
                </a:solidFill>
                <a:latin typeface="BIZ UDPゴシック" panose="020B0400000000000000" pitchFamily="50" charset="-128"/>
                <a:ea typeface="BIZ UDPゴシック" panose="020B0400000000000000" pitchFamily="50" charset="-128"/>
              </a:rPr>
              <a:t>00</a:t>
            </a:r>
            <a:r>
              <a:rPr lang="ja-JP" altLang="en-US" sz="800" b="1" dirty="0">
                <a:solidFill>
                  <a:srgbClr val="002060"/>
                </a:solidFill>
                <a:latin typeface="BIZ UDPゴシック" panose="020B0400000000000000" pitchFamily="50" charset="-128"/>
                <a:ea typeface="BIZ UDPゴシック" panose="020B0400000000000000" pitchFamily="50" charset="-128"/>
              </a:rPr>
              <a:t>　リベルサス錠に関する情報提供 　</a:t>
            </a:r>
            <a:endParaRPr kumimoji="1" lang="ja-JP" altLang="en-US" sz="800" b="1" dirty="0">
              <a:solidFill>
                <a:srgbClr val="002060"/>
              </a:solidFill>
              <a:latin typeface="BIZ UDPゴシック" panose="020B0400000000000000" pitchFamily="50" charset="-128"/>
              <a:ea typeface="BIZ UDPゴシック" panose="020B0400000000000000" pitchFamily="50" charset="-128"/>
            </a:endParaRPr>
          </a:p>
        </p:txBody>
      </p:sp>
      <p:grpSp>
        <p:nvGrpSpPr>
          <p:cNvPr id="48" name="グループ化 47">
            <a:extLst>
              <a:ext uri="{FF2B5EF4-FFF2-40B4-BE49-F238E27FC236}">
                <a16:creationId xmlns:a16="http://schemas.microsoft.com/office/drawing/2014/main" id="{63BD57B2-3CD4-477A-8D8E-EA62FDACDF19}"/>
              </a:ext>
            </a:extLst>
          </p:cNvPr>
          <p:cNvGrpSpPr/>
          <p:nvPr/>
        </p:nvGrpSpPr>
        <p:grpSpPr>
          <a:xfrm>
            <a:off x="1567252" y="5500971"/>
            <a:ext cx="2346564" cy="581836"/>
            <a:chOff x="1511757" y="5477809"/>
            <a:chExt cx="2346564" cy="581836"/>
          </a:xfrm>
        </p:grpSpPr>
        <p:sp>
          <p:nvSpPr>
            <p:cNvPr id="49" name="テキスト ボックス 48">
              <a:extLst>
                <a:ext uri="{FF2B5EF4-FFF2-40B4-BE49-F238E27FC236}">
                  <a16:creationId xmlns:a16="http://schemas.microsoft.com/office/drawing/2014/main" id="{87E83DEA-E8AE-404F-A424-AAE00B942FCC}"/>
                </a:ext>
              </a:extLst>
            </p:cNvPr>
            <p:cNvSpPr txBox="1"/>
            <p:nvPr/>
          </p:nvSpPr>
          <p:spPr>
            <a:xfrm>
              <a:off x="1518321" y="5477809"/>
              <a:ext cx="2340000" cy="288000"/>
            </a:xfrm>
            <a:prstGeom prst="rect">
              <a:avLst/>
            </a:prstGeom>
            <a:noFill/>
          </p:spPr>
          <p:txBody>
            <a:bodyPr wrap="square" lIns="0" tIns="0" rIns="0" bIns="0" rtlCol="0">
              <a:noAutofit/>
            </a:bodyPr>
            <a:lstStyle/>
            <a:p>
              <a:r>
                <a:rPr kumimoji="1" lang="ja-JP" altLang="en-US" sz="1400" dirty="0">
                  <a:latin typeface="BIZ UDPゴシック" panose="020B0400000000000000" pitchFamily="50" charset="-128"/>
                  <a:ea typeface="BIZ UDPゴシック" panose="020B0400000000000000" pitchFamily="50" charset="-128"/>
                </a:rPr>
                <a:t>三宅　映己 先生</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478E3B9F-9137-418D-B019-7BD7A697E549}"/>
                </a:ext>
              </a:extLst>
            </p:cNvPr>
            <p:cNvSpPr txBox="1"/>
            <p:nvPr/>
          </p:nvSpPr>
          <p:spPr>
            <a:xfrm>
              <a:off x="1511757" y="5771645"/>
              <a:ext cx="2340000" cy="288000"/>
            </a:xfrm>
            <a:prstGeom prst="rect">
              <a:avLst/>
            </a:prstGeom>
            <a:noFill/>
          </p:spPr>
          <p:txBody>
            <a:bodyPr wrap="square" lIns="0" tIns="0" rIns="0" bIns="0" rtlCol="0">
              <a:noAutofit/>
            </a:bodyPr>
            <a:lstStyle/>
            <a:p>
              <a:r>
                <a:rPr lang="ja-JP" altLang="en-US" sz="1100" dirty="0">
                  <a:latin typeface="BIZ UDPゴシック" panose="020B0400000000000000" pitchFamily="50" charset="-128"/>
                  <a:ea typeface="BIZ UDPゴシック" panose="020B0400000000000000" pitchFamily="50" charset="-128"/>
                </a:rPr>
                <a:t>愛媛大学大学院医学系研究科</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消化器・内分泌・代謝</a:t>
              </a:r>
              <a:r>
                <a:rPr lang="ja-JP" altLang="en-US" sz="1100">
                  <a:latin typeface="BIZ UDPゴシック" panose="020B0400000000000000" pitchFamily="50" charset="-128"/>
                  <a:ea typeface="BIZ UDPゴシック" panose="020B0400000000000000" pitchFamily="50" charset="-128"/>
                </a:rPr>
                <a:t>内科学</a:t>
              </a:r>
              <a:r>
                <a:rPr lang="en-US" altLang="ja-JP" sz="1100">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講師</a:t>
              </a:r>
              <a:endParaRPr lang="en-US" altLang="ja-JP" sz="1100" dirty="0">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C60CB7A3-110A-4B9F-AFB8-F81AC568EDC7}"/>
              </a:ext>
            </a:extLst>
          </p:cNvPr>
          <p:cNvSpPr txBox="1"/>
          <p:nvPr/>
        </p:nvSpPr>
        <p:spPr>
          <a:xfrm>
            <a:off x="5223688" y="675653"/>
            <a:ext cx="2083593" cy="338554"/>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先着定員制</a:t>
            </a:r>
            <a:r>
              <a:rPr kumimoji="1" lang="en-US" altLang="ja-JP" sz="1600" b="1" dirty="0">
                <a:solidFill>
                  <a:schemeClr val="bg1"/>
                </a:solidFill>
                <a:latin typeface="メイリオ" panose="020B0604030504040204" pitchFamily="50" charset="-128"/>
                <a:ea typeface="メイリオ" panose="020B0604030504040204" pitchFamily="50" charset="-128"/>
              </a:rPr>
              <a:t>:50</a:t>
            </a:r>
            <a:r>
              <a:rPr kumimoji="1" lang="ja-JP" altLang="en-US" sz="1600" b="1" dirty="0">
                <a:solidFill>
                  <a:schemeClr val="bg1"/>
                </a:solidFill>
                <a:latin typeface="メイリオ" panose="020B0604030504040204" pitchFamily="50" charset="-128"/>
                <a:ea typeface="メイリオ" panose="020B0604030504040204" pitchFamily="50" charset="-128"/>
              </a:rPr>
              <a:t>名様</a:t>
            </a:r>
          </a:p>
        </p:txBody>
      </p:sp>
      <p:sp>
        <p:nvSpPr>
          <p:cNvPr id="53" name="テキスト ボックス 52">
            <a:extLst>
              <a:ext uri="{FF2B5EF4-FFF2-40B4-BE49-F238E27FC236}">
                <a16:creationId xmlns:a16="http://schemas.microsoft.com/office/drawing/2014/main" id="{0F87F464-9180-4D81-B4AD-25CA23E68055}"/>
              </a:ext>
            </a:extLst>
          </p:cNvPr>
          <p:cNvSpPr txBox="1"/>
          <p:nvPr/>
        </p:nvSpPr>
        <p:spPr>
          <a:xfrm>
            <a:off x="1851014" y="2875584"/>
            <a:ext cx="4223858" cy="338554"/>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altLang="ja-JP" sz="1600" b="1" dirty="0">
                <a:solidFill>
                  <a:srgbClr val="002060"/>
                </a:solidFill>
              </a:rPr>
              <a:t>https://forms.office.com/r/rfng1gHuxw</a:t>
            </a:r>
            <a:endParaRPr lang="ja-JP" altLang="en-US" sz="1600" b="1" dirty="0">
              <a:solidFill>
                <a:srgbClr val="002060"/>
              </a:solidFill>
            </a:endParaRPr>
          </a:p>
        </p:txBody>
      </p:sp>
      <p:pic>
        <p:nvPicPr>
          <p:cNvPr id="5" name="図 4">
            <a:extLst>
              <a:ext uri="{FF2B5EF4-FFF2-40B4-BE49-F238E27FC236}">
                <a16:creationId xmlns:a16="http://schemas.microsoft.com/office/drawing/2014/main" id="{8F960092-EAA5-4594-8768-8CC99DDEA236}"/>
              </a:ext>
            </a:extLst>
          </p:cNvPr>
          <p:cNvPicPr>
            <a:picLocks noChangeAspect="1"/>
          </p:cNvPicPr>
          <p:nvPr/>
        </p:nvPicPr>
        <p:blipFill>
          <a:blip r:embed="rId4"/>
          <a:stretch>
            <a:fillRect/>
          </a:stretch>
        </p:blipFill>
        <p:spPr>
          <a:xfrm>
            <a:off x="6462115" y="2569186"/>
            <a:ext cx="799196" cy="799196"/>
          </a:xfrm>
          <a:prstGeom prst="rect">
            <a:avLst/>
          </a:prstGeom>
          <a:ln w="19050">
            <a:solidFill>
              <a:srgbClr val="002060"/>
            </a:solidFill>
          </a:ln>
        </p:spPr>
      </p:pic>
      <p:sp>
        <p:nvSpPr>
          <p:cNvPr id="3" name="正方形/長方形 2">
            <a:extLst>
              <a:ext uri="{FF2B5EF4-FFF2-40B4-BE49-F238E27FC236}">
                <a16:creationId xmlns:a16="http://schemas.microsoft.com/office/drawing/2014/main" id="{69850C72-134D-49D8-BB6C-392BA526D8B4}"/>
              </a:ext>
            </a:extLst>
          </p:cNvPr>
          <p:cNvSpPr/>
          <p:nvPr/>
        </p:nvSpPr>
        <p:spPr>
          <a:xfrm>
            <a:off x="2244436" y="10111252"/>
            <a:ext cx="2783677" cy="155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9B676D55-EE85-41AE-9743-838AC400CB64}"/>
              </a:ext>
            </a:extLst>
          </p:cNvPr>
          <p:cNvSpPr/>
          <p:nvPr/>
        </p:nvSpPr>
        <p:spPr>
          <a:xfrm>
            <a:off x="142728" y="10073243"/>
            <a:ext cx="7418535" cy="253954"/>
          </a:xfrm>
          <a:prstGeom prst="rect">
            <a:avLst/>
          </a:prstGeom>
        </p:spPr>
        <p:txBody>
          <a:bodyPr wrap="square">
            <a:spAutoFit/>
          </a:bodyPr>
          <a:lstStyle/>
          <a:p>
            <a:pPr algn="ctr"/>
            <a:r>
              <a:rPr lang="ja-JP" altLang="en-US" sz="1050" b="1">
                <a:solidFill>
                  <a:srgbClr val="000000"/>
                </a:solidFill>
                <a:ea typeface="Meiryo UI" panose="020B0604030504040204" pitchFamily="50" charset="-128"/>
              </a:rPr>
              <a:t>主催：ノボ ノルディスク ファーマ株式会社</a:t>
            </a:r>
            <a:endParaRPr lang="en-GB" altLang="ja-JP" sz="1050" b="1">
              <a:solidFill>
                <a:srgbClr val="000000"/>
              </a:solidFill>
              <a:ea typeface="Meiryo UI" panose="020B0604030504040204" pitchFamily="50" charset="-128"/>
            </a:endParaRPr>
          </a:p>
        </p:txBody>
      </p:sp>
      <p:sp>
        <p:nvSpPr>
          <p:cNvPr id="55" name="テキスト ボックス 54">
            <a:extLst>
              <a:ext uri="{FF2B5EF4-FFF2-40B4-BE49-F238E27FC236}">
                <a16:creationId xmlns:a16="http://schemas.microsoft.com/office/drawing/2014/main" id="{3008FDA4-0260-4C65-8B53-DA98D3D6B0A6}"/>
              </a:ext>
            </a:extLst>
          </p:cNvPr>
          <p:cNvSpPr txBox="1"/>
          <p:nvPr/>
        </p:nvSpPr>
        <p:spPr>
          <a:xfrm>
            <a:off x="975439" y="9731930"/>
            <a:ext cx="5770027" cy="246221"/>
          </a:xfrm>
          <a:prstGeom prst="rect">
            <a:avLst/>
          </a:prstGeom>
          <a:noFill/>
        </p:spPr>
        <p:txBody>
          <a:bodyPr wrap="square" rtlCol="0">
            <a:spAutoFit/>
          </a:bodyPr>
          <a:lstStyle/>
          <a:p>
            <a:pPr defTabSz="914308"/>
            <a:r>
              <a:rPr lang="ja-JP" altLang="en-US" sz="500">
                <a:solidFill>
                  <a:prstClr val="black"/>
                </a:solidFill>
                <a:latin typeface="Meiryo UI" panose="020B0604030504040204" pitchFamily="50" charset="-128"/>
                <a:ea typeface="Meiryo UI" panose="020B0604030504040204" pitchFamily="50" charset="-128"/>
              </a:rPr>
              <a:t>■本講演会にご参加いただく際には、芳名録にご記帳いただきます。ご記帳いただいた個人情報（お名前、ご施設名など）は、弊社で責任をもって安全に管理するとともに、不要となった場合には適切に廃棄させていただきます。</a:t>
            </a:r>
            <a:endParaRPr lang="en-US" altLang="ja-JP" sz="500">
              <a:solidFill>
                <a:prstClr val="black"/>
              </a:solidFill>
              <a:latin typeface="Meiryo UI" panose="020B0604030504040204" pitchFamily="50" charset="-128"/>
              <a:ea typeface="Meiryo UI" panose="020B0604030504040204" pitchFamily="50" charset="-128"/>
            </a:endParaRPr>
          </a:p>
          <a:p>
            <a:pPr defTabSz="914308"/>
            <a:r>
              <a:rPr lang="ja-JP" altLang="en-US" sz="500">
                <a:solidFill>
                  <a:prstClr val="black"/>
                </a:solidFill>
                <a:latin typeface="Meiryo UI" panose="020B0604030504040204" pitchFamily="50" charset="-128"/>
                <a:ea typeface="Meiryo UI" panose="020B0604030504040204" pitchFamily="50" charset="-128"/>
              </a:rPr>
              <a:t>なお、これらの個人情報はリベルサス</a:t>
            </a:r>
            <a:r>
              <a:rPr lang="en-US" altLang="ja-JP" sz="500">
                <a:solidFill>
                  <a:prstClr val="black"/>
                </a:solidFill>
                <a:latin typeface="Meiryo UI" panose="020B0604030504040204" pitchFamily="50" charset="-128"/>
                <a:ea typeface="Meiryo UI" panose="020B0604030504040204" pitchFamily="50" charset="-128"/>
              </a:rPr>
              <a:t>®</a:t>
            </a:r>
            <a:r>
              <a:rPr lang="ja-JP" altLang="en-US" sz="500">
                <a:solidFill>
                  <a:prstClr val="black"/>
                </a:solidFill>
                <a:latin typeface="Meiryo UI" panose="020B0604030504040204" pitchFamily="50" charset="-128"/>
                <a:ea typeface="Meiryo UI" panose="020B0604030504040204" pitchFamily="50" charset="-128"/>
              </a:rPr>
              <a:t>の販売提携会社である</a:t>
            </a:r>
            <a:r>
              <a:rPr lang="en-US" altLang="ja-JP" sz="500">
                <a:solidFill>
                  <a:prstClr val="black"/>
                </a:solidFill>
                <a:latin typeface="Meiryo UI" panose="020B0604030504040204" pitchFamily="50" charset="-128"/>
                <a:ea typeface="Meiryo UI" panose="020B0604030504040204" pitchFamily="50" charset="-128"/>
              </a:rPr>
              <a:t>MSD</a:t>
            </a:r>
            <a:r>
              <a:rPr lang="ja-JP" altLang="en-US" sz="500">
                <a:solidFill>
                  <a:prstClr val="black"/>
                </a:solidFill>
                <a:latin typeface="Meiryo UI" panose="020B0604030504040204" pitchFamily="50" charset="-128"/>
                <a:ea typeface="Meiryo UI" panose="020B0604030504040204" pitchFamily="50" charset="-128"/>
              </a:rPr>
              <a:t>株式会社に出欠の確認を目的として、共有させていただきます。</a:t>
            </a:r>
          </a:p>
        </p:txBody>
      </p:sp>
      <p:sp>
        <p:nvSpPr>
          <p:cNvPr id="61" name="テキスト ボックス 60">
            <a:extLst>
              <a:ext uri="{FF2B5EF4-FFF2-40B4-BE49-F238E27FC236}">
                <a16:creationId xmlns:a16="http://schemas.microsoft.com/office/drawing/2014/main" id="{07ABE8F7-7C56-406F-9176-5B7F845CB839}"/>
              </a:ext>
            </a:extLst>
          </p:cNvPr>
          <p:cNvSpPr txBox="1"/>
          <p:nvPr/>
        </p:nvSpPr>
        <p:spPr>
          <a:xfrm>
            <a:off x="346066" y="8515711"/>
            <a:ext cx="7028972" cy="1015663"/>
          </a:xfrm>
          <a:prstGeom prst="rect">
            <a:avLst/>
          </a:prstGeom>
          <a:noFill/>
          <a:ln>
            <a:solidFill>
              <a:srgbClr val="002060"/>
            </a:solidFill>
          </a:ln>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600" b="0" i="0"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プライバシー・コレクション・ステートメント</a:t>
            </a:r>
            <a:r>
              <a:rPr kumimoji="0" lang="en-US" altLang="ja-JP" sz="600" b="0" i="0"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endPar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当会合主催者、ノボノルディスクファーマ株式会社（以下併せて「本団体」といいます）は、お申込みいただいた個人情報（事前申し込みがある場合）及び</a:t>
            </a:r>
            <a:endPar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当会合当日ご記入いただく芳名録（以下併せて「本情報」といいます）</a:t>
            </a:r>
            <a:r>
              <a:rPr kumimoji="0" lang="ja-JP" altLang="en-US" sz="600" dirty="0">
                <a:solidFill>
                  <a:srgbClr val="002060"/>
                </a:solidFill>
                <a:latin typeface="Meiryo UI" panose="020B0604030504040204" pitchFamily="50" charset="-128"/>
                <a:ea typeface="Meiryo UI" panose="020B0604030504040204" pitchFamily="50" charset="-128"/>
                <a:cs typeface="ＭＳ Ｐゴシック" panose="020B0600070205080204" pitchFamily="50" charset="-128"/>
              </a:rPr>
              <a:t>は</a:t>
            </a: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、責任をもって安全に管理するとともに適切に廃棄させて頂きます。</a:t>
            </a:r>
            <a:endPar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本団体は、本情報を、当会合の運営、今後の主催イベントの検討や情報提供活動のために利用します。本団体が適法に保有している皆さまの個人情報がある場合、それらの情報と本情報を組み合わせて上記目的のために利用する事があります。本団体は、上記の目的を遂行するために必要な限り本情報を保有します</a:t>
            </a:r>
            <a:r>
              <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より長期間の保存を法令で求められる場合は法令に則った期間保有します</a:t>
            </a:r>
            <a:r>
              <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a:t>
            </a: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。ノボ ノルディスク ファーマ株式会社は、本情報を、法令に則って、国内外の当社の関連会社、個人データの共同利用先、業務委託先に開示することがあります。本団体が保持する個人情報の開示・修正や苦情を申し立てる方法、その他個人情報の取り扱いについて詳しく知りたい場合は各団体にお問い合わせください。ノボ ノルディスク ファーマ株式会社が保持している個人情報の開示・修正や苦情を申し立てる方法、その他個人情報の取扱いについて詳しく知りたい場合、プライバシーポリシー（</a:t>
            </a:r>
            <a:r>
              <a:rPr kumimoji="0" lang="en-US" altLang="ja-JP"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https://www.novonordisk.co.jp/privacy-policy.html</a:t>
            </a:r>
            <a:r>
              <a:rPr kumimoji="0" lang="ja-JP" altLang="en-US" sz="6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をご参照ください。当会合の記録用として録画及び録音させていただく場合がございます。その場合、質疑応答時のご発言も録音がなされます。なお、録画・録音は、本団体の記録用のみに使用され、それ以外の目的で使用されることはございません。</a:t>
            </a:r>
          </a:p>
        </p:txBody>
      </p:sp>
      <p:sp>
        <p:nvSpPr>
          <p:cNvPr id="8" name="矢印: 五方向 7">
            <a:extLst>
              <a:ext uri="{FF2B5EF4-FFF2-40B4-BE49-F238E27FC236}">
                <a16:creationId xmlns:a16="http://schemas.microsoft.com/office/drawing/2014/main" id="{AAA2078D-1665-49A4-9766-563AA7AFFA82}"/>
              </a:ext>
            </a:extLst>
          </p:cNvPr>
          <p:cNvSpPr/>
          <p:nvPr/>
        </p:nvSpPr>
        <p:spPr>
          <a:xfrm>
            <a:off x="498071" y="2781544"/>
            <a:ext cx="1157763" cy="539224"/>
          </a:xfrm>
          <a:prstGeom prst="homePlate">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latin typeface="メイリオ" panose="020B0604030504040204" pitchFamily="50" charset="-128"/>
                <a:ea typeface="メイリオ" panose="020B0604030504040204" pitchFamily="50" charset="-128"/>
              </a:rPr>
              <a:t>参加申込用</a:t>
            </a:r>
            <a:r>
              <a:rPr lang="en-US" altLang="ja-JP" sz="1100" b="1" dirty="0">
                <a:latin typeface="メイリオ" panose="020B0604030504040204" pitchFamily="50" charset="-128"/>
                <a:ea typeface="メイリオ" panose="020B0604030504040204" pitchFamily="50" charset="-128"/>
              </a:rPr>
              <a:t>URL</a:t>
            </a:r>
            <a:endParaRPr kumimoji="1" lang="ja-JP" altLang="en-US" sz="1100" b="1" dirty="0">
              <a:latin typeface="メイリオ" panose="020B0604030504040204" pitchFamily="50" charset="-128"/>
              <a:ea typeface="メイリオ" panose="020B0604030504040204" pitchFamily="50" charset="-128"/>
            </a:endParaRPr>
          </a:p>
        </p:txBody>
      </p:sp>
      <p:sp>
        <p:nvSpPr>
          <p:cNvPr id="65" name="矢印: 五方向 64">
            <a:extLst>
              <a:ext uri="{FF2B5EF4-FFF2-40B4-BE49-F238E27FC236}">
                <a16:creationId xmlns:a16="http://schemas.microsoft.com/office/drawing/2014/main" id="{99DA437F-1FF8-4909-BF7D-7414E7896A20}"/>
              </a:ext>
            </a:extLst>
          </p:cNvPr>
          <p:cNvSpPr/>
          <p:nvPr/>
        </p:nvSpPr>
        <p:spPr>
          <a:xfrm>
            <a:off x="504823" y="2083223"/>
            <a:ext cx="1158631" cy="521333"/>
          </a:xfrm>
          <a:prstGeom prst="homePlate">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メイリオ" panose="020B0604030504040204" pitchFamily="50" charset="-128"/>
                <a:ea typeface="メイリオ" panose="020B0604030504040204" pitchFamily="50" charset="-128"/>
              </a:rPr>
              <a:t>会場</a:t>
            </a:r>
            <a:endParaRPr kumimoji="1" lang="ja-JP" altLang="en-US" sz="1600" b="1" dirty="0">
              <a:latin typeface="メイリオ" panose="020B0604030504040204" pitchFamily="50" charset="-128"/>
              <a:ea typeface="メイリオ" panose="020B0604030504040204" pitchFamily="50" charset="-128"/>
            </a:endParaRPr>
          </a:p>
        </p:txBody>
      </p:sp>
      <p:sp>
        <p:nvSpPr>
          <p:cNvPr id="67" name="矢印: 五方向 66">
            <a:extLst>
              <a:ext uri="{FF2B5EF4-FFF2-40B4-BE49-F238E27FC236}">
                <a16:creationId xmlns:a16="http://schemas.microsoft.com/office/drawing/2014/main" id="{C4ECCE76-4FFE-4FC1-88BA-0702E1AD5825}"/>
              </a:ext>
            </a:extLst>
          </p:cNvPr>
          <p:cNvSpPr/>
          <p:nvPr/>
        </p:nvSpPr>
        <p:spPr>
          <a:xfrm>
            <a:off x="520064" y="1390950"/>
            <a:ext cx="1158631" cy="588467"/>
          </a:xfrm>
          <a:prstGeom prst="homePlate">
            <a:avLst/>
          </a:prstGeom>
          <a:solidFill>
            <a:srgbClr val="001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開催</a:t>
            </a:r>
            <a:r>
              <a:rPr lang="ja-JP" altLang="en-US" sz="1600" b="1" dirty="0">
                <a:latin typeface="メイリオ" panose="020B0604030504040204" pitchFamily="50" charset="-128"/>
                <a:ea typeface="メイリオ" panose="020B0604030504040204" pitchFamily="50" charset="-128"/>
              </a:rPr>
              <a:t>日時</a:t>
            </a:r>
            <a:endParaRPr kumimoji="1" lang="ja-JP" altLang="en-US" sz="1600" b="1"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55379DC9-7BD9-4C61-99C9-334448F3605E}"/>
              </a:ext>
            </a:extLst>
          </p:cNvPr>
          <p:cNvSpPr txBox="1"/>
          <p:nvPr/>
        </p:nvSpPr>
        <p:spPr>
          <a:xfrm>
            <a:off x="1916704" y="2382611"/>
            <a:ext cx="3552139" cy="253916"/>
          </a:xfrm>
          <a:prstGeom prst="rect">
            <a:avLst/>
          </a:prstGeom>
          <a:noFill/>
        </p:spPr>
        <p:txBody>
          <a:bodyPr wrap="square">
            <a:spAutoFit/>
          </a:bodyPr>
          <a:lstStyle/>
          <a:p>
            <a:r>
              <a:rPr kumimoji="1" lang="zh-TW" altLang="en-US" sz="1000" b="1" dirty="0">
                <a:latin typeface="メイリオ" panose="020B0604030504040204" pitchFamily="50" charset="-128"/>
                <a:ea typeface="メイリオ" panose="020B0604030504040204" pitchFamily="50" charset="-128"/>
              </a:rPr>
              <a:t>愛媛県松山市大手町</a:t>
            </a:r>
            <a:r>
              <a:rPr kumimoji="1" lang="en-US" altLang="zh-TW" sz="1000" b="1" dirty="0">
                <a:latin typeface="メイリオ" panose="020B0604030504040204" pitchFamily="50" charset="-128"/>
                <a:ea typeface="メイリオ" panose="020B0604030504040204" pitchFamily="50" charset="-128"/>
              </a:rPr>
              <a:t>1-10-10 </a:t>
            </a:r>
            <a:r>
              <a:rPr kumimoji="1" lang="ja-JP" altLang="en-US" sz="1000" b="1" dirty="0">
                <a:latin typeface="メイリオ" panose="020B0604030504040204" pitchFamily="50" charset="-128"/>
                <a:ea typeface="メイリオ" panose="020B0604030504040204" pitchFamily="50" charset="-128"/>
              </a:rPr>
              <a:t>　</a:t>
            </a:r>
            <a:r>
              <a:rPr kumimoji="1" lang="en-US" altLang="ja-JP" sz="1000" b="1" dirty="0">
                <a:latin typeface="メイリオ" panose="020B0604030504040204" pitchFamily="50" charset="-128"/>
                <a:ea typeface="メイリオ" panose="020B0604030504040204" pitchFamily="50" charset="-128"/>
              </a:rPr>
              <a:t>TEL:</a:t>
            </a:r>
            <a:r>
              <a:rPr kumimoji="1" lang="en-US" altLang="zh-TW" sz="1000" b="1" dirty="0">
                <a:latin typeface="メイリオ" panose="020B0604030504040204" pitchFamily="50" charset="-128"/>
                <a:ea typeface="メイリオ" panose="020B0604030504040204" pitchFamily="50" charset="-128"/>
              </a:rPr>
              <a:t>089-913-2580</a:t>
            </a:r>
          </a:p>
        </p:txBody>
      </p:sp>
      <p:sp>
        <p:nvSpPr>
          <p:cNvPr id="63" name="正方形/長方形 62">
            <a:extLst>
              <a:ext uri="{FF2B5EF4-FFF2-40B4-BE49-F238E27FC236}">
                <a16:creationId xmlns:a16="http://schemas.microsoft.com/office/drawing/2014/main" id="{D902448C-2FFB-4EA1-BAE9-2D4DB704FBFB}"/>
              </a:ext>
            </a:extLst>
          </p:cNvPr>
          <p:cNvSpPr/>
          <p:nvPr/>
        </p:nvSpPr>
        <p:spPr>
          <a:xfrm>
            <a:off x="4753543" y="7768049"/>
            <a:ext cx="2707082" cy="261610"/>
          </a:xfrm>
          <a:prstGeom prst="rect">
            <a:avLst/>
          </a:prstGeom>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京都大学　名誉教授</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07380683"/>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NPL CVI 2020">
      <a:majorFont>
        <a:latin typeface="Apis For Office"/>
        <a:ea typeface="ＭＳ Ｐゴシック"/>
        <a:cs typeface=""/>
      </a:majorFont>
      <a:minorFont>
        <a:latin typeface="Apis for offi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NPL CVI 2020">
      <a:majorFont>
        <a:latin typeface="Apis For Office"/>
        <a:ea typeface="ＭＳ Ｐゴシック"/>
        <a:cs typeface=""/>
      </a:majorFont>
      <a:minorFont>
        <a:latin typeface="Apis for offi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NPL CVI 2020">
      <a:majorFont>
        <a:latin typeface="Apis For Office"/>
        <a:ea typeface="ＭＳ Ｐゴシック"/>
        <a:cs typeface=""/>
      </a:majorFont>
      <a:minorFont>
        <a:latin typeface="Apis for offi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616EF6EDEF9514EABA1E92ED7849D19" ma:contentTypeVersion="2" ma:contentTypeDescription="新しいドキュメントを作成します。" ma:contentTypeScope="" ma:versionID="ad4affb281f36a88cf73f7ea0c014834">
  <xsd:schema xmlns:xsd="http://www.w3.org/2001/XMLSchema" xmlns:xs="http://www.w3.org/2001/XMLSchema" xmlns:p="http://schemas.microsoft.com/office/2006/metadata/properties" xmlns:ns2="119606b9-9edd-453a-8755-534dcd5300d3" targetNamespace="http://schemas.microsoft.com/office/2006/metadata/properties" ma:root="true" ma:fieldsID="585be1c28520f2736c52aa9dbf217587" ns2:_="">
    <xsd:import namespace="119606b9-9edd-453a-8755-534dcd5300d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606b9-9edd-453a-8755-534dcd530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2F2DA5-2855-4BCD-92A5-53CF9012DA8D}">
  <ds:schemaRefs>
    <ds:schemaRef ds:uri="http://schemas.microsoft.com/office/2006/metadata/contentType"/>
    <ds:schemaRef ds:uri="http://schemas.microsoft.com/office/2006/metadata/properties/metaAttributes"/>
    <ds:schemaRef ds:uri="http://www.w3.org/2000/xmlns/"/>
    <ds:schemaRef ds:uri="http://www.w3.org/2001/XMLSchema"/>
    <ds:schemaRef ds:uri="119606b9-9edd-453a-8755-534dcd5300d3"/>
  </ds:schemaRefs>
</ds:datastoreItem>
</file>

<file path=customXml/itemProps2.xml><?xml version="1.0" encoding="utf-8"?>
<ds:datastoreItem xmlns:ds="http://schemas.openxmlformats.org/officeDocument/2006/customXml" ds:itemID="{3718A7B7-6E1D-4B99-943B-031F38DA69EA}">
  <ds:schemaRefs>
    <ds:schemaRef ds:uri="http://schemas.microsoft.com/sharepoint/v3/contenttype/forms"/>
  </ds:schemaRefs>
</ds:datastoreItem>
</file>

<file path=customXml/itemProps3.xml><?xml version="1.0" encoding="utf-8"?>
<ds:datastoreItem xmlns:ds="http://schemas.openxmlformats.org/officeDocument/2006/customXml" ds:itemID="{225028B2-5BC7-4D99-AF3D-7CD2778D65BC}">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blank</Template>
  <TotalTime>56</TotalTime>
  <Words>737</Words>
  <Application>Microsoft Office PowerPoint</Application>
  <PresentationFormat>ユーザー設定</PresentationFormat>
  <Paragraphs>47</Paragraphs>
  <Slides>1</Slides>
  <Notes>0</Notes>
  <HiddenSlides>0</HiddenSlides>
  <MMClips>0</MMClips>
  <ScaleCrop>false</ScaleCrop>
  <HeadingPairs>
    <vt:vector size="4" baseType="variant">
      <vt:variant>
        <vt:lpstr>テーマ</vt:lpstr>
      </vt:variant>
      <vt:variant>
        <vt:i4>3</vt:i4>
      </vt:variant>
      <vt:variant>
        <vt:lpstr>スライド タイトル</vt:lpstr>
      </vt:variant>
      <vt:variant>
        <vt:i4>1</vt:i4>
      </vt:variant>
    </vt:vector>
  </HeadingPairs>
  <TitlesOfParts>
    <vt:vector size="4" baseType="lpstr">
      <vt:lpstr>blank</vt:lpstr>
      <vt:lpstr>1_blank</vt:lpstr>
      <vt:lpstr>2_blank</vt:lpstr>
      <vt:lpstr>PowerPoint プレゼンテーション</vt:lpstr>
    </vt:vector>
  </TitlesOfParts>
  <Company>電通Ｓ＆Ｈ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Nishida</dc:creator>
  <cp:lastModifiedBy>KII (Kyohei Imayoshi)</cp:lastModifiedBy>
  <cp:revision>3</cp:revision>
  <cp:lastPrinted>2022-09-15T09:11:42Z</cp:lastPrinted>
  <dcterms:created xsi:type="dcterms:W3CDTF">2016-01-28T12:01:10Z</dcterms:created>
  <dcterms:modified xsi:type="dcterms:W3CDTF">2022-10-12T02:02:24Z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0x0101001616EF6EDEF9514EABA1E92ED7849D19</vt:lpwstr>
  </property>
</Properties>
</file>